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
  </p:handoutMasterIdLst>
  <p:sldIdLst>
    <p:sldId id="256" r:id="rId2"/>
    <p:sldId id="257" r:id="rId3"/>
  </p:sldIdLst>
  <p:sldSz cx="9144000" cy="6858000" type="screen4x3"/>
  <p:notesSz cx="6797675" cy="9926638"/>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10F45BC-0DC6-4427-B56B-803E75EF84B4}"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nl-BE"/>
        </a:p>
      </dgm:t>
    </dgm:pt>
    <dgm:pt modelId="{EA6EC90F-1AC9-44E8-B7C9-31ED03153626}">
      <dgm:prSet phldrT="[Tekst]"/>
      <dgm:spPr/>
      <dgm:t>
        <a:bodyPr/>
        <a:lstStyle/>
        <a:p>
          <a:r>
            <a:rPr lang="nl-BE" dirty="0" smtClean="0"/>
            <a:t>bron</a:t>
          </a:r>
          <a:endParaRPr lang="nl-BE" dirty="0"/>
        </a:p>
      </dgm:t>
    </dgm:pt>
    <dgm:pt modelId="{F7FB7466-CBDD-4A53-98CA-56E41867FF41}" type="parTrans" cxnId="{1437894B-9195-4AC5-8125-06BCFBBBD6C8}">
      <dgm:prSet/>
      <dgm:spPr/>
      <dgm:t>
        <a:bodyPr/>
        <a:lstStyle/>
        <a:p>
          <a:endParaRPr lang="nl-BE"/>
        </a:p>
      </dgm:t>
    </dgm:pt>
    <dgm:pt modelId="{81F42F55-E0FE-4752-820B-5A542485F2F2}" type="sibTrans" cxnId="{1437894B-9195-4AC5-8125-06BCFBBBD6C8}">
      <dgm:prSet/>
      <dgm:spPr/>
      <dgm:t>
        <a:bodyPr/>
        <a:lstStyle/>
        <a:p>
          <a:endParaRPr lang="nl-BE"/>
        </a:p>
      </dgm:t>
    </dgm:pt>
    <dgm:pt modelId="{F71D1BF1-1D5D-4493-8148-B1A87BD0072B}">
      <dgm:prSet phldrT="[Tekst]"/>
      <dgm:spPr/>
      <dgm:t>
        <a:bodyPr/>
        <a:lstStyle/>
        <a:p>
          <a:r>
            <a:rPr lang="nl-BE" dirty="0" smtClean="0"/>
            <a:t>Visietekst steunpunt D &amp; L</a:t>
          </a:r>
          <a:endParaRPr lang="nl-BE" dirty="0"/>
        </a:p>
      </dgm:t>
    </dgm:pt>
    <dgm:pt modelId="{38C1D6C7-514D-45F4-948C-1386266FFB6B}" type="parTrans" cxnId="{5C2FF34D-BF4D-469A-98E2-9AE047DCD984}">
      <dgm:prSet/>
      <dgm:spPr/>
      <dgm:t>
        <a:bodyPr/>
        <a:lstStyle/>
        <a:p>
          <a:endParaRPr lang="nl-BE"/>
        </a:p>
      </dgm:t>
    </dgm:pt>
    <dgm:pt modelId="{B31ED4AF-3C8A-4337-986F-2D2C6E50BDF8}" type="sibTrans" cxnId="{5C2FF34D-BF4D-469A-98E2-9AE047DCD984}">
      <dgm:prSet/>
      <dgm:spPr/>
      <dgm:t>
        <a:bodyPr/>
        <a:lstStyle/>
        <a:p>
          <a:endParaRPr lang="nl-BE"/>
        </a:p>
      </dgm:t>
    </dgm:pt>
    <dgm:pt modelId="{FCD9DBCD-61E5-4817-922B-113FA7A5E724}">
      <dgm:prSet phldrT="[Tekst]"/>
      <dgm:spPr/>
      <dgm:t>
        <a:bodyPr/>
        <a:lstStyle/>
        <a:p>
          <a:r>
            <a:rPr lang="nl-BE" dirty="0" smtClean="0"/>
            <a:t>Eigen koers varen</a:t>
          </a:r>
          <a:endParaRPr lang="nl-BE" dirty="0"/>
        </a:p>
      </dgm:t>
    </dgm:pt>
    <dgm:pt modelId="{3C56D529-82CE-45A8-A04E-54C5F66B9DFF}" type="parTrans" cxnId="{FA017467-C37F-49C4-BCB3-D6049F8F8D20}">
      <dgm:prSet/>
      <dgm:spPr/>
      <dgm:t>
        <a:bodyPr/>
        <a:lstStyle/>
        <a:p>
          <a:endParaRPr lang="nl-BE"/>
        </a:p>
      </dgm:t>
    </dgm:pt>
    <dgm:pt modelId="{54D28396-C7A1-42E4-8984-56838A7747B1}" type="sibTrans" cxnId="{FA017467-C37F-49C4-BCB3-D6049F8F8D20}">
      <dgm:prSet/>
      <dgm:spPr/>
      <dgm:t>
        <a:bodyPr/>
        <a:lstStyle/>
        <a:p>
          <a:endParaRPr lang="nl-BE"/>
        </a:p>
      </dgm:t>
    </dgm:pt>
    <dgm:pt modelId="{ADC695DC-7C00-4CD6-8AA9-04B2BB05C754}">
      <dgm:prSet phldrT="[Tekst]"/>
      <dgm:spPr/>
      <dgm:t>
        <a:bodyPr/>
        <a:lstStyle/>
        <a:p>
          <a:r>
            <a:rPr lang="nl-BE" dirty="0" smtClean="0"/>
            <a:t>methode</a:t>
          </a:r>
          <a:endParaRPr lang="nl-BE" dirty="0"/>
        </a:p>
      </dgm:t>
    </dgm:pt>
    <dgm:pt modelId="{0C7FE389-262C-4670-8690-6CB9996E819E}" type="parTrans" cxnId="{EEA98F69-E831-4093-8FFD-E78264E6BD42}">
      <dgm:prSet/>
      <dgm:spPr/>
      <dgm:t>
        <a:bodyPr/>
        <a:lstStyle/>
        <a:p>
          <a:endParaRPr lang="nl-BE"/>
        </a:p>
      </dgm:t>
    </dgm:pt>
    <dgm:pt modelId="{A8304CAB-DD6F-4E3C-96B7-81BB8CB8E440}" type="sibTrans" cxnId="{EEA98F69-E831-4093-8FFD-E78264E6BD42}">
      <dgm:prSet/>
      <dgm:spPr/>
      <dgm:t>
        <a:bodyPr/>
        <a:lstStyle/>
        <a:p>
          <a:endParaRPr lang="nl-BE"/>
        </a:p>
      </dgm:t>
    </dgm:pt>
    <dgm:pt modelId="{E0D286A7-F840-4537-AF35-85032E77745D}">
      <dgm:prSet phldrT="[Tekst]"/>
      <dgm:spPr/>
      <dgm:t>
        <a:bodyPr/>
        <a:lstStyle/>
        <a:p>
          <a:r>
            <a:rPr lang="nl-BE" dirty="0" smtClean="0"/>
            <a:t>teambevraging</a:t>
          </a:r>
          <a:endParaRPr lang="nl-BE" dirty="0"/>
        </a:p>
      </dgm:t>
    </dgm:pt>
    <dgm:pt modelId="{5FFB8044-102A-42F4-84CF-3C99CAAD4CA2}" type="parTrans" cxnId="{6D19C30F-E442-4160-ABD4-03B1A804DF2B}">
      <dgm:prSet/>
      <dgm:spPr/>
      <dgm:t>
        <a:bodyPr/>
        <a:lstStyle/>
        <a:p>
          <a:endParaRPr lang="nl-BE"/>
        </a:p>
      </dgm:t>
    </dgm:pt>
    <dgm:pt modelId="{4A023550-8DDD-468B-B115-724FBF45139E}" type="sibTrans" cxnId="{6D19C30F-E442-4160-ABD4-03B1A804DF2B}">
      <dgm:prSet/>
      <dgm:spPr/>
      <dgm:t>
        <a:bodyPr/>
        <a:lstStyle/>
        <a:p>
          <a:endParaRPr lang="nl-BE"/>
        </a:p>
      </dgm:t>
    </dgm:pt>
    <dgm:pt modelId="{4248FC46-BADD-4F64-A077-00D4C021E955}">
      <dgm:prSet phldrT="[Tekst]"/>
      <dgm:spPr/>
      <dgm:t>
        <a:bodyPr/>
        <a:lstStyle/>
        <a:p>
          <a:r>
            <a:rPr lang="nl-BE" dirty="0" smtClean="0"/>
            <a:t>stellingen</a:t>
          </a:r>
          <a:endParaRPr lang="nl-BE" dirty="0"/>
        </a:p>
      </dgm:t>
    </dgm:pt>
    <dgm:pt modelId="{D30EBC06-D920-4DD0-BF9C-BBB4BC3AA3F8}" type="parTrans" cxnId="{70984170-C8BB-4E10-A664-1D333DEB2E61}">
      <dgm:prSet/>
      <dgm:spPr/>
      <dgm:t>
        <a:bodyPr/>
        <a:lstStyle/>
        <a:p>
          <a:endParaRPr lang="nl-BE"/>
        </a:p>
      </dgm:t>
    </dgm:pt>
    <dgm:pt modelId="{3A2F3B98-F5D1-49E8-96DD-BBDE12BD8DC7}" type="sibTrans" cxnId="{70984170-C8BB-4E10-A664-1D333DEB2E61}">
      <dgm:prSet/>
      <dgm:spPr/>
      <dgm:t>
        <a:bodyPr/>
        <a:lstStyle/>
        <a:p>
          <a:endParaRPr lang="nl-BE"/>
        </a:p>
      </dgm:t>
    </dgm:pt>
    <dgm:pt modelId="{9022D7C6-DD89-4D28-9153-673C2DE179D9}">
      <dgm:prSet phldrT="[Tekst]"/>
      <dgm:spPr/>
      <dgm:t>
        <a:bodyPr/>
        <a:lstStyle/>
        <a:p>
          <a:r>
            <a:rPr lang="nl-BE" dirty="0" smtClean="0"/>
            <a:t>methode</a:t>
          </a:r>
          <a:endParaRPr lang="nl-BE" dirty="0"/>
        </a:p>
      </dgm:t>
    </dgm:pt>
    <dgm:pt modelId="{504D4E9E-32B0-45A4-B4F5-C83F839E86E0}" type="parTrans" cxnId="{B861A0FF-810C-4B54-B6DB-DE6C72AE9B91}">
      <dgm:prSet/>
      <dgm:spPr/>
      <dgm:t>
        <a:bodyPr/>
        <a:lstStyle/>
        <a:p>
          <a:endParaRPr lang="nl-BE"/>
        </a:p>
      </dgm:t>
    </dgm:pt>
    <dgm:pt modelId="{94001893-351C-48FF-B6D7-DDB0008B483B}" type="sibTrans" cxnId="{B861A0FF-810C-4B54-B6DB-DE6C72AE9B91}">
      <dgm:prSet/>
      <dgm:spPr/>
      <dgm:t>
        <a:bodyPr/>
        <a:lstStyle/>
        <a:p>
          <a:endParaRPr lang="nl-BE"/>
        </a:p>
      </dgm:t>
    </dgm:pt>
    <dgm:pt modelId="{CC067D06-6C23-4AF1-9A51-0CA0D7B92206}">
      <dgm:prSet phldrT="[Tekst]"/>
      <dgm:spPr/>
      <dgm:t>
        <a:bodyPr/>
        <a:lstStyle/>
        <a:p>
          <a:r>
            <a:rPr lang="nl-BE" dirty="0" smtClean="0"/>
            <a:t>Denkende hoeden</a:t>
          </a:r>
          <a:endParaRPr lang="nl-BE" dirty="0"/>
        </a:p>
      </dgm:t>
    </dgm:pt>
    <dgm:pt modelId="{D7ADC946-7D03-45A8-BF81-52CCFDB6F3D9}" type="parTrans" cxnId="{5DF30A7E-5DBB-4CD8-B62E-EA09341E18DD}">
      <dgm:prSet/>
      <dgm:spPr/>
      <dgm:t>
        <a:bodyPr/>
        <a:lstStyle/>
        <a:p>
          <a:endParaRPr lang="nl-BE"/>
        </a:p>
      </dgm:t>
    </dgm:pt>
    <dgm:pt modelId="{D5AFE22E-690A-4641-8702-35C778645086}" type="sibTrans" cxnId="{5DF30A7E-5DBB-4CD8-B62E-EA09341E18DD}">
      <dgm:prSet/>
      <dgm:spPr/>
      <dgm:t>
        <a:bodyPr/>
        <a:lstStyle/>
        <a:p>
          <a:endParaRPr lang="nl-BE"/>
        </a:p>
      </dgm:t>
    </dgm:pt>
    <dgm:pt modelId="{2E5D32BE-A1F6-490E-B7A9-0A96FD514A57}">
      <dgm:prSet phldrT="[Tekst]"/>
      <dgm:spPr/>
      <dgm:t>
        <a:bodyPr/>
        <a:lstStyle/>
        <a:p>
          <a:r>
            <a:rPr lang="nl-BE" dirty="0" smtClean="0"/>
            <a:t>Bewust kunnen omgaan met diversiteit</a:t>
          </a:r>
          <a:endParaRPr lang="nl-BE" dirty="0"/>
        </a:p>
      </dgm:t>
    </dgm:pt>
    <dgm:pt modelId="{46E10DD1-CD45-4E96-8801-75D2921FCEDC}" type="parTrans" cxnId="{62C5CDC1-F9FE-4361-AA3F-B10FB1CED6DF}">
      <dgm:prSet/>
      <dgm:spPr/>
      <dgm:t>
        <a:bodyPr/>
        <a:lstStyle/>
        <a:p>
          <a:endParaRPr lang="nl-BE"/>
        </a:p>
      </dgm:t>
    </dgm:pt>
    <dgm:pt modelId="{52F4B947-ABD5-40DE-A3EA-EF0AF15297F1}" type="sibTrans" cxnId="{62C5CDC1-F9FE-4361-AA3F-B10FB1CED6DF}">
      <dgm:prSet/>
      <dgm:spPr/>
      <dgm:t>
        <a:bodyPr/>
        <a:lstStyle/>
        <a:p>
          <a:endParaRPr lang="nl-BE"/>
        </a:p>
      </dgm:t>
    </dgm:pt>
    <dgm:pt modelId="{BDCB52F3-7283-4F6F-8777-68DD2C942004}" type="pres">
      <dgm:prSet presAssocID="{410F45BC-0DC6-4427-B56B-803E75EF84B4}" presName="linearFlow" presStyleCnt="0">
        <dgm:presLayoutVars>
          <dgm:dir/>
          <dgm:animLvl val="lvl"/>
          <dgm:resizeHandles val="exact"/>
        </dgm:presLayoutVars>
      </dgm:prSet>
      <dgm:spPr/>
      <dgm:t>
        <a:bodyPr/>
        <a:lstStyle/>
        <a:p>
          <a:endParaRPr lang="nl-BE"/>
        </a:p>
      </dgm:t>
    </dgm:pt>
    <dgm:pt modelId="{2012817B-DBB7-4559-B9A0-4FAA6D07AB55}" type="pres">
      <dgm:prSet presAssocID="{EA6EC90F-1AC9-44E8-B7C9-31ED03153626}" presName="composite" presStyleCnt="0"/>
      <dgm:spPr/>
    </dgm:pt>
    <dgm:pt modelId="{0F425FE9-67D9-4CDB-B49A-2B4FB2AF0F1F}" type="pres">
      <dgm:prSet presAssocID="{EA6EC90F-1AC9-44E8-B7C9-31ED03153626}" presName="parentText" presStyleLbl="alignNode1" presStyleIdx="0" presStyleCnt="3">
        <dgm:presLayoutVars>
          <dgm:chMax val="1"/>
          <dgm:bulletEnabled val="1"/>
        </dgm:presLayoutVars>
      </dgm:prSet>
      <dgm:spPr/>
      <dgm:t>
        <a:bodyPr/>
        <a:lstStyle/>
        <a:p>
          <a:endParaRPr lang="nl-BE"/>
        </a:p>
      </dgm:t>
    </dgm:pt>
    <dgm:pt modelId="{B61E8544-6FD6-457A-8A2C-58389F864556}" type="pres">
      <dgm:prSet presAssocID="{EA6EC90F-1AC9-44E8-B7C9-31ED03153626}" presName="descendantText" presStyleLbl="alignAcc1" presStyleIdx="0" presStyleCnt="3">
        <dgm:presLayoutVars>
          <dgm:bulletEnabled val="1"/>
        </dgm:presLayoutVars>
      </dgm:prSet>
      <dgm:spPr/>
      <dgm:t>
        <a:bodyPr/>
        <a:lstStyle/>
        <a:p>
          <a:endParaRPr lang="nl-BE"/>
        </a:p>
      </dgm:t>
    </dgm:pt>
    <dgm:pt modelId="{0B45379E-D233-4A81-A184-A5EAFB60A720}" type="pres">
      <dgm:prSet presAssocID="{81F42F55-E0FE-4752-820B-5A542485F2F2}" presName="sp" presStyleCnt="0"/>
      <dgm:spPr/>
    </dgm:pt>
    <dgm:pt modelId="{E1584242-D04C-407D-A9B4-73976923FE09}" type="pres">
      <dgm:prSet presAssocID="{ADC695DC-7C00-4CD6-8AA9-04B2BB05C754}" presName="composite" presStyleCnt="0"/>
      <dgm:spPr/>
    </dgm:pt>
    <dgm:pt modelId="{A6AB7198-625E-424D-802C-9C736DC50CF3}" type="pres">
      <dgm:prSet presAssocID="{ADC695DC-7C00-4CD6-8AA9-04B2BB05C754}" presName="parentText" presStyleLbl="alignNode1" presStyleIdx="1" presStyleCnt="3">
        <dgm:presLayoutVars>
          <dgm:chMax val="1"/>
          <dgm:bulletEnabled val="1"/>
        </dgm:presLayoutVars>
      </dgm:prSet>
      <dgm:spPr/>
      <dgm:t>
        <a:bodyPr/>
        <a:lstStyle/>
        <a:p>
          <a:endParaRPr lang="nl-BE"/>
        </a:p>
      </dgm:t>
    </dgm:pt>
    <dgm:pt modelId="{3D5A7158-4F6C-4F19-810E-6CA48147915B}" type="pres">
      <dgm:prSet presAssocID="{ADC695DC-7C00-4CD6-8AA9-04B2BB05C754}" presName="descendantText" presStyleLbl="alignAcc1" presStyleIdx="1" presStyleCnt="3">
        <dgm:presLayoutVars>
          <dgm:bulletEnabled val="1"/>
        </dgm:presLayoutVars>
      </dgm:prSet>
      <dgm:spPr/>
      <dgm:t>
        <a:bodyPr/>
        <a:lstStyle/>
        <a:p>
          <a:endParaRPr lang="nl-BE"/>
        </a:p>
      </dgm:t>
    </dgm:pt>
    <dgm:pt modelId="{63C46A88-8C0F-4A96-8235-02BA852E8425}" type="pres">
      <dgm:prSet presAssocID="{A8304CAB-DD6F-4E3C-96B7-81BB8CB8E440}" presName="sp" presStyleCnt="0"/>
      <dgm:spPr/>
    </dgm:pt>
    <dgm:pt modelId="{642EB71C-CA19-4472-A6D8-B26F423A9AD6}" type="pres">
      <dgm:prSet presAssocID="{9022D7C6-DD89-4D28-9153-673C2DE179D9}" presName="composite" presStyleCnt="0"/>
      <dgm:spPr/>
    </dgm:pt>
    <dgm:pt modelId="{27FCB8C1-A7A2-4DDB-BF74-53C3BB328B1C}" type="pres">
      <dgm:prSet presAssocID="{9022D7C6-DD89-4D28-9153-673C2DE179D9}" presName="parentText" presStyleLbl="alignNode1" presStyleIdx="2" presStyleCnt="3">
        <dgm:presLayoutVars>
          <dgm:chMax val="1"/>
          <dgm:bulletEnabled val="1"/>
        </dgm:presLayoutVars>
      </dgm:prSet>
      <dgm:spPr/>
      <dgm:t>
        <a:bodyPr/>
        <a:lstStyle/>
        <a:p>
          <a:endParaRPr lang="nl-BE"/>
        </a:p>
      </dgm:t>
    </dgm:pt>
    <dgm:pt modelId="{943652C8-8F39-43C1-9CA2-71D7464BF74E}" type="pres">
      <dgm:prSet presAssocID="{9022D7C6-DD89-4D28-9153-673C2DE179D9}" presName="descendantText" presStyleLbl="alignAcc1" presStyleIdx="2" presStyleCnt="3">
        <dgm:presLayoutVars>
          <dgm:bulletEnabled val="1"/>
        </dgm:presLayoutVars>
      </dgm:prSet>
      <dgm:spPr/>
      <dgm:t>
        <a:bodyPr/>
        <a:lstStyle/>
        <a:p>
          <a:endParaRPr lang="nl-BE"/>
        </a:p>
      </dgm:t>
    </dgm:pt>
  </dgm:ptLst>
  <dgm:cxnLst>
    <dgm:cxn modelId="{B979896E-B1B6-4364-833A-38AE37D3D5F1}" type="presOf" srcId="{2E5D32BE-A1F6-490E-B7A9-0A96FD514A57}" destId="{943652C8-8F39-43C1-9CA2-71D7464BF74E}" srcOrd="0" destOrd="1" presId="urn:microsoft.com/office/officeart/2005/8/layout/chevron2"/>
    <dgm:cxn modelId="{62C5CDC1-F9FE-4361-AA3F-B10FB1CED6DF}" srcId="{9022D7C6-DD89-4D28-9153-673C2DE179D9}" destId="{2E5D32BE-A1F6-490E-B7A9-0A96FD514A57}" srcOrd="1" destOrd="0" parTransId="{46E10DD1-CD45-4E96-8801-75D2921FCEDC}" sibTransId="{52F4B947-ABD5-40DE-A3EA-EF0AF15297F1}"/>
    <dgm:cxn modelId="{9C12BD5F-1330-4202-8B89-9D42AB056843}" type="presOf" srcId="{F71D1BF1-1D5D-4493-8148-B1A87BD0072B}" destId="{B61E8544-6FD6-457A-8A2C-58389F864556}" srcOrd="0" destOrd="0" presId="urn:microsoft.com/office/officeart/2005/8/layout/chevron2"/>
    <dgm:cxn modelId="{EEA98F69-E831-4093-8FFD-E78264E6BD42}" srcId="{410F45BC-0DC6-4427-B56B-803E75EF84B4}" destId="{ADC695DC-7C00-4CD6-8AA9-04B2BB05C754}" srcOrd="1" destOrd="0" parTransId="{0C7FE389-262C-4670-8690-6CB9996E819E}" sibTransId="{A8304CAB-DD6F-4E3C-96B7-81BB8CB8E440}"/>
    <dgm:cxn modelId="{9663F209-7F79-423A-B949-B798BDBFE9CE}" type="presOf" srcId="{FCD9DBCD-61E5-4817-922B-113FA7A5E724}" destId="{B61E8544-6FD6-457A-8A2C-58389F864556}" srcOrd="0" destOrd="1" presId="urn:microsoft.com/office/officeart/2005/8/layout/chevron2"/>
    <dgm:cxn modelId="{B4D57669-E198-4EDF-93ED-7AD8E57EBFE2}" type="presOf" srcId="{9022D7C6-DD89-4D28-9153-673C2DE179D9}" destId="{27FCB8C1-A7A2-4DDB-BF74-53C3BB328B1C}" srcOrd="0" destOrd="0" presId="urn:microsoft.com/office/officeart/2005/8/layout/chevron2"/>
    <dgm:cxn modelId="{B861A0FF-810C-4B54-B6DB-DE6C72AE9B91}" srcId="{410F45BC-0DC6-4427-B56B-803E75EF84B4}" destId="{9022D7C6-DD89-4D28-9153-673C2DE179D9}" srcOrd="2" destOrd="0" parTransId="{504D4E9E-32B0-45A4-B4F5-C83F839E86E0}" sibTransId="{94001893-351C-48FF-B6D7-DDB0008B483B}"/>
    <dgm:cxn modelId="{6D19C30F-E442-4160-ABD4-03B1A804DF2B}" srcId="{ADC695DC-7C00-4CD6-8AA9-04B2BB05C754}" destId="{E0D286A7-F840-4537-AF35-85032E77745D}" srcOrd="0" destOrd="0" parTransId="{5FFB8044-102A-42F4-84CF-3C99CAAD4CA2}" sibTransId="{4A023550-8DDD-468B-B115-724FBF45139E}"/>
    <dgm:cxn modelId="{40013D2B-74B5-41DB-B365-71E7BC9B626F}" type="presOf" srcId="{410F45BC-0DC6-4427-B56B-803E75EF84B4}" destId="{BDCB52F3-7283-4F6F-8777-68DD2C942004}" srcOrd="0" destOrd="0" presId="urn:microsoft.com/office/officeart/2005/8/layout/chevron2"/>
    <dgm:cxn modelId="{8162AC8D-BFFD-4774-8648-B30EF0341481}" type="presOf" srcId="{EA6EC90F-1AC9-44E8-B7C9-31ED03153626}" destId="{0F425FE9-67D9-4CDB-B49A-2B4FB2AF0F1F}" srcOrd="0" destOrd="0" presId="urn:microsoft.com/office/officeart/2005/8/layout/chevron2"/>
    <dgm:cxn modelId="{FA017467-C37F-49C4-BCB3-D6049F8F8D20}" srcId="{EA6EC90F-1AC9-44E8-B7C9-31ED03153626}" destId="{FCD9DBCD-61E5-4817-922B-113FA7A5E724}" srcOrd="1" destOrd="0" parTransId="{3C56D529-82CE-45A8-A04E-54C5F66B9DFF}" sibTransId="{54D28396-C7A1-42E4-8984-56838A7747B1}"/>
    <dgm:cxn modelId="{251506D3-8C37-4590-81DD-95732BB47314}" type="presOf" srcId="{E0D286A7-F840-4537-AF35-85032E77745D}" destId="{3D5A7158-4F6C-4F19-810E-6CA48147915B}" srcOrd="0" destOrd="0" presId="urn:microsoft.com/office/officeart/2005/8/layout/chevron2"/>
    <dgm:cxn modelId="{5C2FF34D-BF4D-469A-98E2-9AE047DCD984}" srcId="{EA6EC90F-1AC9-44E8-B7C9-31ED03153626}" destId="{F71D1BF1-1D5D-4493-8148-B1A87BD0072B}" srcOrd="0" destOrd="0" parTransId="{38C1D6C7-514D-45F4-948C-1386266FFB6B}" sibTransId="{B31ED4AF-3C8A-4337-986F-2D2C6E50BDF8}"/>
    <dgm:cxn modelId="{1437894B-9195-4AC5-8125-06BCFBBBD6C8}" srcId="{410F45BC-0DC6-4427-B56B-803E75EF84B4}" destId="{EA6EC90F-1AC9-44E8-B7C9-31ED03153626}" srcOrd="0" destOrd="0" parTransId="{F7FB7466-CBDD-4A53-98CA-56E41867FF41}" sibTransId="{81F42F55-E0FE-4752-820B-5A542485F2F2}"/>
    <dgm:cxn modelId="{5DF30A7E-5DBB-4CD8-B62E-EA09341E18DD}" srcId="{9022D7C6-DD89-4D28-9153-673C2DE179D9}" destId="{CC067D06-6C23-4AF1-9A51-0CA0D7B92206}" srcOrd="0" destOrd="0" parTransId="{D7ADC946-7D03-45A8-BF81-52CCFDB6F3D9}" sibTransId="{D5AFE22E-690A-4641-8702-35C778645086}"/>
    <dgm:cxn modelId="{FBC471C4-FC94-41A9-B22D-CEE08274E020}" type="presOf" srcId="{CC067D06-6C23-4AF1-9A51-0CA0D7B92206}" destId="{943652C8-8F39-43C1-9CA2-71D7464BF74E}" srcOrd="0" destOrd="0" presId="urn:microsoft.com/office/officeart/2005/8/layout/chevron2"/>
    <dgm:cxn modelId="{70984170-C8BB-4E10-A664-1D333DEB2E61}" srcId="{ADC695DC-7C00-4CD6-8AA9-04B2BB05C754}" destId="{4248FC46-BADD-4F64-A077-00D4C021E955}" srcOrd="1" destOrd="0" parTransId="{D30EBC06-D920-4DD0-BF9C-BBB4BC3AA3F8}" sibTransId="{3A2F3B98-F5D1-49E8-96DD-BBDE12BD8DC7}"/>
    <dgm:cxn modelId="{B4399C0F-44B4-464D-9B63-89E0CDE0A42B}" type="presOf" srcId="{4248FC46-BADD-4F64-A077-00D4C021E955}" destId="{3D5A7158-4F6C-4F19-810E-6CA48147915B}" srcOrd="0" destOrd="1" presId="urn:microsoft.com/office/officeart/2005/8/layout/chevron2"/>
    <dgm:cxn modelId="{7A2298EF-C942-46C8-82A8-9F6063574B68}" type="presOf" srcId="{ADC695DC-7C00-4CD6-8AA9-04B2BB05C754}" destId="{A6AB7198-625E-424D-802C-9C736DC50CF3}" srcOrd="0" destOrd="0" presId="urn:microsoft.com/office/officeart/2005/8/layout/chevron2"/>
    <dgm:cxn modelId="{82F4AFDD-1B31-4D6C-9905-4A30F657C3CF}" type="presParOf" srcId="{BDCB52F3-7283-4F6F-8777-68DD2C942004}" destId="{2012817B-DBB7-4559-B9A0-4FAA6D07AB55}" srcOrd="0" destOrd="0" presId="urn:microsoft.com/office/officeart/2005/8/layout/chevron2"/>
    <dgm:cxn modelId="{0105E195-E72A-482D-ACEF-A179B7A2F3F6}" type="presParOf" srcId="{2012817B-DBB7-4559-B9A0-4FAA6D07AB55}" destId="{0F425FE9-67D9-4CDB-B49A-2B4FB2AF0F1F}" srcOrd="0" destOrd="0" presId="urn:microsoft.com/office/officeart/2005/8/layout/chevron2"/>
    <dgm:cxn modelId="{0B14C607-B740-47A1-A68D-6CD81AE5EAFB}" type="presParOf" srcId="{2012817B-DBB7-4559-B9A0-4FAA6D07AB55}" destId="{B61E8544-6FD6-457A-8A2C-58389F864556}" srcOrd="1" destOrd="0" presId="urn:microsoft.com/office/officeart/2005/8/layout/chevron2"/>
    <dgm:cxn modelId="{E1B8A95E-1857-4876-A073-037A1205D680}" type="presParOf" srcId="{BDCB52F3-7283-4F6F-8777-68DD2C942004}" destId="{0B45379E-D233-4A81-A184-A5EAFB60A720}" srcOrd="1" destOrd="0" presId="urn:microsoft.com/office/officeart/2005/8/layout/chevron2"/>
    <dgm:cxn modelId="{10B64B8B-EAB3-4B82-84E4-78D5AC2B1E03}" type="presParOf" srcId="{BDCB52F3-7283-4F6F-8777-68DD2C942004}" destId="{E1584242-D04C-407D-A9B4-73976923FE09}" srcOrd="2" destOrd="0" presId="urn:microsoft.com/office/officeart/2005/8/layout/chevron2"/>
    <dgm:cxn modelId="{55FC4B02-A331-4F08-A9AB-B5EAEB7C958F}" type="presParOf" srcId="{E1584242-D04C-407D-A9B4-73976923FE09}" destId="{A6AB7198-625E-424D-802C-9C736DC50CF3}" srcOrd="0" destOrd="0" presId="urn:microsoft.com/office/officeart/2005/8/layout/chevron2"/>
    <dgm:cxn modelId="{09748513-9D2A-41D4-A05E-0C602AFE2038}" type="presParOf" srcId="{E1584242-D04C-407D-A9B4-73976923FE09}" destId="{3D5A7158-4F6C-4F19-810E-6CA48147915B}" srcOrd="1" destOrd="0" presId="urn:microsoft.com/office/officeart/2005/8/layout/chevron2"/>
    <dgm:cxn modelId="{405E1F00-70E1-4C96-B741-125657CB25FD}" type="presParOf" srcId="{BDCB52F3-7283-4F6F-8777-68DD2C942004}" destId="{63C46A88-8C0F-4A96-8235-02BA852E8425}" srcOrd="3" destOrd="0" presId="urn:microsoft.com/office/officeart/2005/8/layout/chevron2"/>
    <dgm:cxn modelId="{816109EB-AAE0-4B63-9285-41C69F3CEB0D}" type="presParOf" srcId="{BDCB52F3-7283-4F6F-8777-68DD2C942004}" destId="{642EB71C-CA19-4472-A6D8-B26F423A9AD6}" srcOrd="4" destOrd="0" presId="urn:microsoft.com/office/officeart/2005/8/layout/chevron2"/>
    <dgm:cxn modelId="{B7CA6C3B-32F1-4468-B777-AB9E9E9807E6}" type="presParOf" srcId="{642EB71C-CA19-4472-A6D8-B26F423A9AD6}" destId="{27FCB8C1-A7A2-4DDB-BF74-53C3BB328B1C}" srcOrd="0" destOrd="0" presId="urn:microsoft.com/office/officeart/2005/8/layout/chevron2"/>
    <dgm:cxn modelId="{2742214D-5DE1-4284-88AE-30A304C27432}" type="presParOf" srcId="{642EB71C-CA19-4472-A6D8-B26F423A9AD6}" destId="{943652C8-8F39-43C1-9CA2-71D7464BF74E}" srcOrd="1" destOrd="0" presId="urn:microsoft.com/office/officeart/2005/8/layout/chevro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72170B5-C018-4A95-8D4F-ADCE6930E4CB}" type="doc">
      <dgm:prSet loTypeId="urn:microsoft.com/office/officeart/2011/layout/HexagonRadial" loCatId="officeonline" qsTypeId="urn:microsoft.com/office/officeart/2005/8/quickstyle/3d2" qsCatId="3D" csTypeId="urn:microsoft.com/office/officeart/2005/8/colors/accent1_2" csCatId="accent1" phldr="1"/>
      <dgm:spPr/>
      <dgm:t>
        <a:bodyPr/>
        <a:lstStyle/>
        <a:p>
          <a:endParaRPr lang="nl-BE"/>
        </a:p>
      </dgm:t>
    </dgm:pt>
    <dgm:pt modelId="{D91EDB7F-9B5B-4EB4-B81D-C9450D63FAF7}">
      <dgm:prSet phldrT="[Tekst]"/>
      <dgm:spPr/>
      <dgm:t>
        <a:bodyPr/>
        <a:lstStyle/>
        <a:p>
          <a:r>
            <a:rPr lang="nl-BE" dirty="0" smtClean="0"/>
            <a:t>Leren in en voor diversiteit</a:t>
          </a:r>
          <a:endParaRPr lang="nl-BE" dirty="0"/>
        </a:p>
      </dgm:t>
    </dgm:pt>
    <dgm:pt modelId="{42F4CB13-CEF7-4243-A5F0-77C059C8A225}" type="parTrans" cxnId="{189C08A4-7E37-41E5-95C8-AFA4683BE649}">
      <dgm:prSet/>
      <dgm:spPr/>
      <dgm:t>
        <a:bodyPr/>
        <a:lstStyle/>
        <a:p>
          <a:endParaRPr lang="nl-BE"/>
        </a:p>
      </dgm:t>
    </dgm:pt>
    <dgm:pt modelId="{E11B7994-0235-4878-A836-33FFE96F2745}" type="sibTrans" cxnId="{189C08A4-7E37-41E5-95C8-AFA4683BE649}">
      <dgm:prSet/>
      <dgm:spPr/>
      <dgm:t>
        <a:bodyPr/>
        <a:lstStyle/>
        <a:p>
          <a:endParaRPr lang="nl-BE"/>
        </a:p>
      </dgm:t>
    </dgm:pt>
    <dgm:pt modelId="{9730F86C-4A87-4DCB-B4B1-C2D3BAA19EE3}">
      <dgm:prSet phldrT="[Tekst]"/>
      <dgm:spPr/>
      <dgm:t>
        <a:bodyPr/>
        <a:lstStyle/>
        <a:p>
          <a:r>
            <a:rPr lang="nl-BE" dirty="0" smtClean="0"/>
            <a:t>Breed observeren en evalueren</a:t>
          </a:r>
          <a:endParaRPr lang="nl-BE" dirty="0"/>
        </a:p>
      </dgm:t>
    </dgm:pt>
    <dgm:pt modelId="{D5E06A00-E6E2-4F02-963B-7FE0D2B82EC9}" type="parTrans" cxnId="{7728B297-5CEF-464B-8294-DC72F860AF67}">
      <dgm:prSet/>
      <dgm:spPr/>
      <dgm:t>
        <a:bodyPr/>
        <a:lstStyle/>
        <a:p>
          <a:endParaRPr lang="nl-BE"/>
        </a:p>
      </dgm:t>
    </dgm:pt>
    <dgm:pt modelId="{9CE7CB6C-1126-48DB-9949-3879A731D8F1}" type="sibTrans" cxnId="{7728B297-5CEF-464B-8294-DC72F860AF67}">
      <dgm:prSet/>
      <dgm:spPr/>
      <dgm:t>
        <a:bodyPr/>
        <a:lstStyle/>
        <a:p>
          <a:endParaRPr lang="nl-BE"/>
        </a:p>
      </dgm:t>
    </dgm:pt>
    <dgm:pt modelId="{8EA59F65-A7FE-4F75-85F0-4011D2459197}">
      <dgm:prSet phldrT="[Tekst]"/>
      <dgm:spPr/>
      <dgm:t>
        <a:bodyPr/>
        <a:lstStyle/>
        <a:p>
          <a:r>
            <a:rPr lang="nl-BE" dirty="0" smtClean="0"/>
            <a:t>Leer- en leefomgeving verbreden</a:t>
          </a:r>
          <a:endParaRPr lang="nl-BE" dirty="0"/>
        </a:p>
      </dgm:t>
    </dgm:pt>
    <dgm:pt modelId="{39A90662-D667-4941-8F56-3AD274C5D51A}" type="parTrans" cxnId="{34C66A16-227A-44D6-AC4D-D267011A9011}">
      <dgm:prSet/>
      <dgm:spPr/>
      <dgm:t>
        <a:bodyPr/>
        <a:lstStyle/>
        <a:p>
          <a:endParaRPr lang="nl-BE"/>
        </a:p>
      </dgm:t>
    </dgm:pt>
    <dgm:pt modelId="{B0EEB181-83BB-4ACA-94BC-35796252A61D}" type="sibTrans" cxnId="{34C66A16-227A-44D6-AC4D-D267011A9011}">
      <dgm:prSet/>
      <dgm:spPr/>
      <dgm:t>
        <a:bodyPr/>
        <a:lstStyle/>
        <a:p>
          <a:endParaRPr lang="nl-BE"/>
        </a:p>
      </dgm:t>
    </dgm:pt>
    <dgm:pt modelId="{A76B662E-FAA3-4CC3-B6FE-308F1E792897}">
      <dgm:prSet phldrT="[Tekst]"/>
      <dgm:spPr/>
      <dgm:t>
        <a:bodyPr/>
        <a:lstStyle/>
        <a:p>
          <a:r>
            <a:rPr lang="nl-BE" dirty="0" smtClean="0"/>
            <a:t>Werkvormen en ontmoetende leerkrachtstijl</a:t>
          </a:r>
          <a:endParaRPr lang="nl-BE" dirty="0"/>
        </a:p>
      </dgm:t>
    </dgm:pt>
    <dgm:pt modelId="{A69D7C45-67F1-4451-B11E-EC9A14E3CC5B}" type="parTrans" cxnId="{786C2FE2-D8DF-404F-BC8D-4575D0C5CF78}">
      <dgm:prSet/>
      <dgm:spPr/>
      <dgm:t>
        <a:bodyPr/>
        <a:lstStyle/>
        <a:p>
          <a:endParaRPr lang="nl-BE"/>
        </a:p>
      </dgm:t>
    </dgm:pt>
    <dgm:pt modelId="{70AB8AF1-EFBD-4204-8DCF-A83B5FEFF725}" type="sibTrans" cxnId="{786C2FE2-D8DF-404F-BC8D-4575D0C5CF78}">
      <dgm:prSet/>
      <dgm:spPr/>
      <dgm:t>
        <a:bodyPr/>
        <a:lstStyle/>
        <a:p>
          <a:endParaRPr lang="nl-BE"/>
        </a:p>
      </dgm:t>
    </dgm:pt>
    <dgm:pt modelId="{425D74E3-71F1-4279-9FF4-5A5BABD3E0F3}">
      <dgm:prSet phldrT="[Tekst]"/>
      <dgm:spPr/>
      <dgm:t>
        <a:bodyPr/>
        <a:lstStyle/>
        <a:p>
          <a:r>
            <a:rPr lang="nl-BE" dirty="0" smtClean="0"/>
            <a:t>Omgaan met ouders</a:t>
          </a:r>
          <a:endParaRPr lang="nl-BE" dirty="0"/>
        </a:p>
      </dgm:t>
    </dgm:pt>
    <dgm:pt modelId="{666E362F-682B-4DB5-9683-0C6261110B8F}" type="parTrans" cxnId="{C5955A99-CBD4-4FDA-A08D-FBC757445CC7}">
      <dgm:prSet/>
      <dgm:spPr/>
      <dgm:t>
        <a:bodyPr/>
        <a:lstStyle/>
        <a:p>
          <a:endParaRPr lang="nl-BE"/>
        </a:p>
      </dgm:t>
    </dgm:pt>
    <dgm:pt modelId="{87F3D231-1DBC-4A95-A416-E5EFB146F0DB}" type="sibTrans" cxnId="{C5955A99-CBD4-4FDA-A08D-FBC757445CC7}">
      <dgm:prSet/>
      <dgm:spPr/>
      <dgm:t>
        <a:bodyPr/>
        <a:lstStyle/>
        <a:p>
          <a:endParaRPr lang="nl-BE"/>
        </a:p>
      </dgm:t>
    </dgm:pt>
    <dgm:pt modelId="{D54F2C4B-1DBC-4EFF-A027-BA7577735CF1}">
      <dgm:prSet phldrT="[Tekst]"/>
      <dgm:spPr/>
      <dgm:t>
        <a:bodyPr/>
        <a:lstStyle/>
        <a:p>
          <a:r>
            <a:rPr lang="nl-BE" dirty="0" smtClean="0"/>
            <a:t>Taaldiversiteit</a:t>
          </a:r>
          <a:endParaRPr lang="nl-BE" dirty="0"/>
        </a:p>
      </dgm:t>
    </dgm:pt>
    <dgm:pt modelId="{21946055-50F6-41A8-A90D-68C4228A757A}" type="parTrans" cxnId="{C0F4A7E4-C41A-4597-90EF-D24EAC521675}">
      <dgm:prSet/>
      <dgm:spPr/>
      <dgm:t>
        <a:bodyPr/>
        <a:lstStyle/>
        <a:p>
          <a:endParaRPr lang="nl-BE"/>
        </a:p>
      </dgm:t>
    </dgm:pt>
    <dgm:pt modelId="{43FC5D91-AA2F-485A-B811-E975E5580855}" type="sibTrans" cxnId="{C0F4A7E4-C41A-4597-90EF-D24EAC521675}">
      <dgm:prSet/>
      <dgm:spPr/>
      <dgm:t>
        <a:bodyPr/>
        <a:lstStyle/>
        <a:p>
          <a:endParaRPr lang="nl-BE"/>
        </a:p>
      </dgm:t>
    </dgm:pt>
    <dgm:pt modelId="{D2309B43-C760-49CD-9E3D-791A88DFD352}">
      <dgm:prSet phldrT="[Tekst]"/>
      <dgm:spPr/>
      <dgm:t>
        <a:bodyPr/>
        <a:lstStyle/>
        <a:p>
          <a:r>
            <a:rPr lang="nl-BE" dirty="0" smtClean="0"/>
            <a:t>Meervoudige </a:t>
          </a:r>
          <a:r>
            <a:rPr lang="nl-BE" dirty="0" err="1" smtClean="0"/>
            <a:t>identiteits-ontwikkeling</a:t>
          </a:r>
          <a:r>
            <a:rPr lang="nl-BE" dirty="0" smtClean="0"/>
            <a:t> en </a:t>
          </a:r>
          <a:r>
            <a:rPr lang="nl-BE" dirty="0" err="1" smtClean="0"/>
            <a:t>multi</a:t>
          </a:r>
          <a:r>
            <a:rPr lang="nl-BE" dirty="0" smtClean="0"/>
            <a:t>-perspectiviteit</a:t>
          </a:r>
          <a:endParaRPr lang="nl-BE" dirty="0"/>
        </a:p>
      </dgm:t>
    </dgm:pt>
    <dgm:pt modelId="{8851D129-0D9A-4E30-88A9-2163AF173AFD}" type="parTrans" cxnId="{696E2CC8-CEB8-4E77-8FBC-17B12C808F4A}">
      <dgm:prSet/>
      <dgm:spPr/>
      <dgm:t>
        <a:bodyPr/>
        <a:lstStyle/>
        <a:p>
          <a:endParaRPr lang="nl-BE"/>
        </a:p>
      </dgm:t>
    </dgm:pt>
    <dgm:pt modelId="{C5C4E849-7419-4CB9-807D-E9887D32338B}" type="sibTrans" cxnId="{696E2CC8-CEB8-4E77-8FBC-17B12C808F4A}">
      <dgm:prSet/>
      <dgm:spPr/>
      <dgm:t>
        <a:bodyPr/>
        <a:lstStyle/>
        <a:p>
          <a:endParaRPr lang="nl-BE"/>
        </a:p>
      </dgm:t>
    </dgm:pt>
    <dgm:pt modelId="{5F064246-C98D-4968-8521-CA00D8C7F933}" type="pres">
      <dgm:prSet presAssocID="{072170B5-C018-4A95-8D4F-ADCE6930E4CB}" presName="Name0" presStyleCnt="0">
        <dgm:presLayoutVars>
          <dgm:chMax val="1"/>
          <dgm:chPref val="1"/>
          <dgm:dir/>
          <dgm:animOne val="branch"/>
          <dgm:animLvl val="lvl"/>
        </dgm:presLayoutVars>
      </dgm:prSet>
      <dgm:spPr/>
      <dgm:t>
        <a:bodyPr/>
        <a:lstStyle/>
        <a:p>
          <a:endParaRPr lang="nl-BE"/>
        </a:p>
      </dgm:t>
    </dgm:pt>
    <dgm:pt modelId="{594FDAD9-0D51-4DE3-BCF8-279A92FEC7D8}" type="pres">
      <dgm:prSet presAssocID="{D91EDB7F-9B5B-4EB4-B81D-C9450D63FAF7}" presName="Parent" presStyleLbl="node0" presStyleIdx="0" presStyleCnt="1">
        <dgm:presLayoutVars>
          <dgm:chMax val="6"/>
          <dgm:chPref val="6"/>
        </dgm:presLayoutVars>
      </dgm:prSet>
      <dgm:spPr/>
      <dgm:t>
        <a:bodyPr/>
        <a:lstStyle/>
        <a:p>
          <a:endParaRPr lang="nl-BE"/>
        </a:p>
      </dgm:t>
    </dgm:pt>
    <dgm:pt modelId="{72D50AC0-A6DF-4B98-9639-F4FD06EBC3E4}" type="pres">
      <dgm:prSet presAssocID="{9730F86C-4A87-4DCB-B4B1-C2D3BAA19EE3}" presName="Accent1" presStyleCnt="0"/>
      <dgm:spPr/>
    </dgm:pt>
    <dgm:pt modelId="{28ABC0D7-AE58-4C32-8501-D704763481D7}" type="pres">
      <dgm:prSet presAssocID="{9730F86C-4A87-4DCB-B4B1-C2D3BAA19EE3}" presName="Accent" presStyleLbl="bgShp" presStyleIdx="0" presStyleCnt="6"/>
      <dgm:spPr/>
    </dgm:pt>
    <dgm:pt modelId="{CA85FA96-9945-45B5-8B97-96B122FB91B4}" type="pres">
      <dgm:prSet presAssocID="{9730F86C-4A87-4DCB-B4B1-C2D3BAA19EE3}" presName="Child1" presStyleLbl="node1" presStyleIdx="0" presStyleCnt="6">
        <dgm:presLayoutVars>
          <dgm:chMax val="0"/>
          <dgm:chPref val="0"/>
          <dgm:bulletEnabled val="1"/>
        </dgm:presLayoutVars>
      </dgm:prSet>
      <dgm:spPr/>
      <dgm:t>
        <a:bodyPr/>
        <a:lstStyle/>
        <a:p>
          <a:endParaRPr lang="nl-BE"/>
        </a:p>
      </dgm:t>
    </dgm:pt>
    <dgm:pt modelId="{7C57837A-D2A5-40F0-9C58-28AC35C1F65A}" type="pres">
      <dgm:prSet presAssocID="{8EA59F65-A7FE-4F75-85F0-4011D2459197}" presName="Accent2" presStyleCnt="0"/>
      <dgm:spPr/>
    </dgm:pt>
    <dgm:pt modelId="{D896C8BE-781A-43E2-8F60-9038A1247C1D}" type="pres">
      <dgm:prSet presAssocID="{8EA59F65-A7FE-4F75-85F0-4011D2459197}" presName="Accent" presStyleLbl="bgShp" presStyleIdx="1" presStyleCnt="6"/>
      <dgm:spPr/>
    </dgm:pt>
    <dgm:pt modelId="{F5C46386-8679-45D2-BCAE-D6F43F7C934A}" type="pres">
      <dgm:prSet presAssocID="{8EA59F65-A7FE-4F75-85F0-4011D2459197}" presName="Child2" presStyleLbl="node1" presStyleIdx="1" presStyleCnt="6">
        <dgm:presLayoutVars>
          <dgm:chMax val="0"/>
          <dgm:chPref val="0"/>
          <dgm:bulletEnabled val="1"/>
        </dgm:presLayoutVars>
      </dgm:prSet>
      <dgm:spPr/>
      <dgm:t>
        <a:bodyPr/>
        <a:lstStyle/>
        <a:p>
          <a:endParaRPr lang="nl-BE"/>
        </a:p>
      </dgm:t>
    </dgm:pt>
    <dgm:pt modelId="{EB5712F3-9361-4AD5-8231-3F8D6EC13908}" type="pres">
      <dgm:prSet presAssocID="{A76B662E-FAA3-4CC3-B6FE-308F1E792897}" presName="Accent3" presStyleCnt="0"/>
      <dgm:spPr/>
    </dgm:pt>
    <dgm:pt modelId="{7FB69375-EF95-4722-8D46-8939AFCB0EAC}" type="pres">
      <dgm:prSet presAssocID="{A76B662E-FAA3-4CC3-B6FE-308F1E792897}" presName="Accent" presStyleLbl="bgShp" presStyleIdx="2" presStyleCnt="6"/>
      <dgm:spPr/>
    </dgm:pt>
    <dgm:pt modelId="{BE30E0E9-C137-477B-A02E-190736C74D3F}" type="pres">
      <dgm:prSet presAssocID="{A76B662E-FAA3-4CC3-B6FE-308F1E792897}" presName="Child3" presStyleLbl="node1" presStyleIdx="2" presStyleCnt="6">
        <dgm:presLayoutVars>
          <dgm:chMax val="0"/>
          <dgm:chPref val="0"/>
          <dgm:bulletEnabled val="1"/>
        </dgm:presLayoutVars>
      </dgm:prSet>
      <dgm:spPr/>
      <dgm:t>
        <a:bodyPr/>
        <a:lstStyle/>
        <a:p>
          <a:endParaRPr lang="nl-BE"/>
        </a:p>
      </dgm:t>
    </dgm:pt>
    <dgm:pt modelId="{2B56B151-1643-450B-B549-9F93C03A6040}" type="pres">
      <dgm:prSet presAssocID="{425D74E3-71F1-4279-9FF4-5A5BABD3E0F3}" presName="Accent4" presStyleCnt="0"/>
      <dgm:spPr/>
    </dgm:pt>
    <dgm:pt modelId="{5F9F6794-ED24-4427-8410-00B44C97E307}" type="pres">
      <dgm:prSet presAssocID="{425D74E3-71F1-4279-9FF4-5A5BABD3E0F3}" presName="Accent" presStyleLbl="bgShp" presStyleIdx="3" presStyleCnt="6"/>
      <dgm:spPr/>
    </dgm:pt>
    <dgm:pt modelId="{137731A4-E85B-4E2D-887D-88B667AE0003}" type="pres">
      <dgm:prSet presAssocID="{425D74E3-71F1-4279-9FF4-5A5BABD3E0F3}" presName="Child4" presStyleLbl="node1" presStyleIdx="3" presStyleCnt="6">
        <dgm:presLayoutVars>
          <dgm:chMax val="0"/>
          <dgm:chPref val="0"/>
          <dgm:bulletEnabled val="1"/>
        </dgm:presLayoutVars>
      </dgm:prSet>
      <dgm:spPr/>
      <dgm:t>
        <a:bodyPr/>
        <a:lstStyle/>
        <a:p>
          <a:endParaRPr lang="nl-BE"/>
        </a:p>
      </dgm:t>
    </dgm:pt>
    <dgm:pt modelId="{F55DA089-103D-4518-B8B9-299B58B36188}" type="pres">
      <dgm:prSet presAssocID="{D54F2C4B-1DBC-4EFF-A027-BA7577735CF1}" presName="Accent5" presStyleCnt="0"/>
      <dgm:spPr/>
    </dgm:pt>
    <dgm:pt modelId="{C0FF8041-0AF2-4B8D-8E65-E31342B928D3}" type="pres">
      <dgm:prSet presAssocID="{D54F2C4B-1DBC-4EFF-A027-BA7577735CF1}" presName="Accent" presStyleLbl="bgShp" presStyleIdx="4" presStyleCnt="6"/>
      <dgm:spPr/>
    </dgm:pt>
    <dgm:pt modelId="{656442A3-3FA4-41B4-A74B-41E9956F61CC}" type="pres">
      <dgm:prSet presAssocID="{D54F2C4B-1DBC-4EFF-A027-BA7577735CF1}" presName="Child5" presStyleLbl="node1" presStyleIdx="4" presStyleCnt="6">
        <dgm:presLayoutVars>
          <dgm:chMax val="0"/>
          <dgm:chPref val="0"/>
          <dgm:bulletEnabled val="1"/>
        </dgm:presLayoutVars>
      </dgm:prSet>
      <dgm:spPr/>
      <dgm:t>
        <a:bodyPr/>
        <a:lstStyle/>
        <a:p>
          <a:endParaRPr lang="nl-BE"/>
        </a:p>
      </dgm:t>
    </dgm:pt>
    <dgm:pt modelId="{3535D66D-ECC4-4A5D-977B-54017969DED3}" type="pres">
      <dgm:prSet presAssocID="{D2309B43-C760-49CD-9E3D-791A88DFD352}" presName="Accent6" presStyleCnt="0"/>
      <dgm:spPr/>
    </dgm:pt>
    <dgm:pt modelId="{851DC7B1-1E9B-4695-A8FE-EE046441EFD4}" type="pres">
      <dgm:prSet presAssocID="{D2309B43-C760-49CD-9E3D-791A88DFD352}" presName="Accent" presStyleLbl="bgShp" presStyleIdx="5" presStyleCnt="6"/>
      <dgm:spPr/>
    </dgm:pt>
    <dgm:pt modelId="{0656AD9B-B09E-461D-AF30-E74B3BA439CB}" type="pres">
      <dgm:prSet presAssocID="{D2309B43-C760-49CD-9E3D-791A88DFD352}" presName="Child6" presStyleLbl="node1" presStyleIdx="5" presStyleCnt="6">
        <dgm:presLayoutVars>
          <dgm:chMax val="0"/>
          <dgm:chPref val="0"/>
          <dgm:bulletEnabled val="1"/>
        </dgm:presLayoutVars>
      </dgm:prSet>
      <dgm:spPr/>
      <dgm:t>
        <a:bodyPr/>
        <a:lstStyle/>
        <a:p>
          <a:endParaRPr lang="nl-BE"/>
        </a:p>
      </dgm:t>
    </dgm:pt>
  </dgm:ptLst>
  <dgm:cxnLst>
    <dgm:cxn modelId="{2313A0B5-F144-4861-B31F-28455BAF90EE}" type="presOf" srcId="{8EA59F65-A7FE-4F75-85F0-4011D2459197}" destId="{F5C46386-8679-45D2-BCAE-D6F43F7C934A}" srcOrd="0" destOrd="0" presId="urn:microsoft.com/office/officeart/2011/layout/HexagonRadial"/>
    <dgm:cxn modelId="{8E7B64C9-9839-4607-A9F2-6B09D04F94EF}" type="presOf" srcId="{D91EDB7F-9B5B-4EB4-B81D-C9450D63FAF7}" destId="{594FDAD9-0D51-4DE3-BCF8-279A92FEC7D8}" srcOrd="0" destOrd="0" presId="urn:microsoft.com/office/officeart/2011/layout/HexagonRadial"/>
    <dgm:cxn modelId="{70E74D04-8F65-4903-9EE7-8566E2621F02}" type="presOf" srcId="{D54F2C4B-1DBC-4EFF-A027-BA7577735CF1}" destId="{656442A3-3FA4-41B4-A74B-41E9956F61CC}" srcOrd="0" destOrd="0" presId="urn:microsoft.com/office/officeart/2011/layout/HexagonRadial"/>
    <dgm:cxn modelId="{8BF18148-8F29-4168-90AD-F23CF31A2EED}" type="presOf" srcId="{A76B662E-FAA3-4CC3-B6FE-308F1E792897}" destId="{BE30E0E9-C137-477B-A02E-190736C74D3F}" srcOrd="0" destOrd="0" presId="urn:microsoft.com/office/officeart/2011/layout/HexagonRadial"/>
    <dgm:cxn modelId="{696E2CC8-CEB8-4E77-8FBC-17B12C808F4A}" srcId="{D91EDB7F-9B5B-4EB4-B81D-C9450D63FAF7}" destId="{D2309B43-C760-49CD-9E3D-791A88DFD352}" srcOrd="5" destOrd="0" parTransId="{8851D129-0D9A-4E30-88A9-2163AF173AFD}" sibTransId="{C5C4E849-7419-4CB9-807D-E9887D32338B}"/>
    <dgm:cxn modelId="{34C66A16-227A-44D6-AC4D-D267011A9011}" srcId="{D91EDB7F-9B5B-4EB4-B81D-C9450D63FAF7}" destId="{8EA59F65-A7FE-4F75-85F0-4011D2459197}" srcOrd="1" destOrd="0" parTransId="{39A90662-D667-4941-8F56-3AD274C5D51A}" sibTransId="{B0EEB181-83BB-4ACA-94BC-35796252A61D}"/>
    <dgm:cxn modelId="{0922B30E-E5F4-4749-BD0C-15FD6DA7D3A0}" type="presOf" srcId="{072170B5-C018-4A95-8D4F-ADCE6930E4CB}" destId="{5F064246-C98D-4968-8521-CA00D8C7F933}" srcOrd="0" destOrd="0" presId="urn:microsoft.com/office/officeart/2011/layout/HexagonRadial"/>
    <dgm:cxn modelId="{E5305BFC-4664-4B1A-9210-98C9E0F6D1D5}" type="presOf" srcId="{9730F86C-4A87-4DCB-B4B1-C2D3BAA19EE3}" destId="{CA85FA96-9945-45B5-8B97-96B122FB91B4}" srcOrd="0" destOrd="0" presId="urn:microsoft.com/office/officeart/2011/layout/HexagonRadial"/>
    <dgm:cxn modelId="{189C08A4-7E37-41E5-95C8-AFA4683BE649}" srcId="{072170B5-C018-4A95-8D4F-ADCE6930E4CB}" destId="{D91EDB7F-9B5B-4EB4-B81D-C9450D63FAF7}" srcOrd="0" destOrd="0" parTransId="{42F4CB13-CEF7-4243-A5F0-77C059C8A225}" sibTransId="{E11B7994-0235-4878-A836-33FFE96F2745}"/>
    <dgm:cxn modelId="{C0F4A7E4-C41A-4597-90EF-D24EAC521675}" srcId="{D91EDB7F-9B5B-4EB4-B81D-C9450D63FAF7}" destId="{D54F2C4B-1DBC-4EFF-A027-BA7577735CF1}" srcOrd="4" destOrd="0" parTransId="{21946055-50F6-41A8-A90D-68C4228A757A}" sibTransId="{43FC5D91-AA2F-485A-B811-E975E5580855}"/>
    <dgm:cxn modelId="{20E71CBA-4350-4FB9-86A7-3328817C47AC}" type="presOf" srcId="{425D74E3-71F1-4279-9FF4-5A5BABD3E0F3}" destId="{137731A4-E85B-4E2D-887D-88B667AE0003}" srcOrd="0" destOrd="0" presId="urn:microsoft.com/office/officeart/2011/layout/HexagonRadial"/>
    <dgm:cxn modelId="{C5955A99-CBD4-4FDA-A08D-FBC757445CC7}" srcId="{D91EDB7F-9B5B-4EB4-B81D-C9450D63FAF7}" destId="{425D74E3-71F1-4279-9FF4-5A5BABD3E0F3}" srcOrd="3" destOrd="0" parTransId="{666E362F-682B-4DB5-9683-0C6261110B8F}" sibTransId="{87F3D231-1DBC-4A95-A416-E5EFB146F0DB}"/>
    <dgm:cxn modelId="{786C2FE2-D8DF-404F-BC8D-4575D0C5CF78}" srcId="{D91EDB7F-9B5B-4EB4-B81D-C9450D63FAF7}" destId="{A76B662E-FAA3-4CC3-B6FE-308F1E792897}" srcOrd="2" destOrd="0" parTransId="{A69D7C45-67F1-4451-B11E-EC9A14E3CC5B}" sibTransId="{70AB8AF1-EFBD-4204-8DCF-A83B5FEFF725}"/>
    <dgm:cxn modelId="{7728B297-5CEF-464B-8294-DC72F860AF67}" srcId="{D91EDB7F-9B5B-4EB4-B81D-C9450D63FAF7}" destId="{9730F86C-4A87-4DCB-B4B1-C2D3BAA19EE3}" srcOrd="0" destOrd="0" parTransId="{D5E06A00-E6E2-4F02-963B-7FE0D2B82EC9}" sibTransId="{9CE7CB6C-1126-48DB-9949-3879A731D8F1}"/>
    <dgm:cxn modelId="{A1461F7A-F5FB-47E7-8893-D33368294CF8}" type="presOf" srcId="{D2309B43-C760-49CD-9E3D-791A88DFD352}" destId="{0656AD9B-B09E-461D-AF30-E74B3BA439CB}" srcOrd="0" destOrd="0" presId="urn:microsoft.com/office/officeart/2011/layout/HexagonRadial"/>
    <dgm:cxn modelId="{3A1DD3F2-28CC-4B18-A241-984DC228854E}" type="presParOf" srcId="{5F064246-C98D-4968-8521-CA00D8C7F933}" destId="{594FDAD9-0D51-4DE3-BCF8-279A92FEC7D8}" srcOrd="0" destOrd="0" presId="urn:microsoft.com/office/officeart/2011/layout/HexagonRadial"/>
    <dgm:cxn modelId="{0042579C-CFDC-4F7F-A679-8F80B62CB3AB}" type="presParOf" srcId="{5F064246-C98D-4968-8521-CA00D8C7F933}" destId="{72D50AC0-A6DF-4B98-9639-F4FD06EBC3E4}" srcOrd="1" destOrd="0" presId="urn:microsoft.com/office/officeart/2011/layout/HexagonRadial"/>
    <dgm:cxn modelId="{3E78AB0F-F8F7-4518-B4FB-512EC89A46F1}" type="presParOf" srcId="{72D50AC0-A6DF-4B98-9639-F4FD06EBC3E4}" destId="{28ABC0D7-AE58-4C32-8501-D704763481D7}" srcOrd="0" destOrd="0" presId="urn:microsoft.com/office/officeart/2011/layout/HexagonRadial"/>
    <dgm:cxn modelId="{C8B033BE-B206-430D-B5CA-25364EC7C499}" type="presParOf" srcId="{5F064246-C98D-4968-8521-CA00D8C7F933}" destId="{CA85FA96-9945-45B5-8B97-96B122FB91B4}" srcOrd="2" destOrd="0" presId="urn:microsoft.com/office/officeart/2011/layout/HexagonRadial"/>
    <dgm:cxn modelId="{150055F8-5EC1-46AE-8C5D-BA270B53FCDB}" type="presParOf" srcId="{5F064246-C98D-4968-8521-CA00D8C7F933}" destId="{7C57837A-D2A5-40F0-9C58-28AC35C1F65A}" srcOrd="3" destOrd="0" presId="urn:microsoft.com/office/officeart/2011/layout/HexagonRadial"/>
    <dgm:cxn modelId="{D39835A0-B6C7-4A90-A508-4181D8C82465}" type="presParOf" srcId="{7C57837A-D2A5-40F0-9C58-28AC35C1F65A}" destId="{D896C8BE-781A-43E2-8F60-9038A1247C1D}" srcOrd="0" destOrd="0" presId="urn:microsoft.com/office/officeart/2011/layout/HexagonRadial"/>
    <dgm:cxn modelId="{61284E2E-20F9-4FDA-8456-A0CE7D0A1240}" type="presParOf" srcId="{5F064246-C98D-4968-8521-CA00D8C7F933}" destId="{F5C46386-8679-45D2-BCAE-D6F43F7C934A}" srcOrd="4" destOrd="0" presId="urn:microsoft.com/office/officeart/2011/layout/HexagonRadial"/>
    <dgm:cxn modelId="{D81BFCD3-D674-442B-B888-4C46EC57E8E3}" type="presParOf" srcId="{5F064246-C98D-4968-8521-CA00D8C7F933}" destId="{EB5712F3-9361-4AD5-8231-3F8D6EC13908}" srcOrd="5" destOrd="0" presId="urn:microsoft.com/office/officeart/2011/layout/HexagonRadial"/>
    <dgm:cxn modelId="{89443C00-78C0-4BF1-84C2-937FCF868973}" type="presParOf" srcId="{EB5712F3-9361-4AD5-8231-3F8D6EC13908}" destId="{7FB69375-EF95-4722-8D46-8939AFCB0EAC}" srcOrd="0" destOrd="0" presId="urn:microsoft.com/office/officeart/2011/layout/HexagonRadial"/>
    <dgm:cxn modelId="{DF81ACD8-95D0-401E-B88B-DE283EFA7E2C}" type="presParOf" srcId="{5F064246-C98D-4968-8521-CA00D8C7F933}" destId="{BE30E0E9-C137-477B-A02E-190736C74D3F}" srcOrd="6" destOrd="0" presId="urn:microsoft.com/office/officeart/2011/layout/HexagonRadial"/>
    <dgm:cxn modelId="{686CBAD2-5C4B-4C46-B63B-C79DC1EE2582}" type="presParOf" srcId="{5F064246-C98D-4968-8521-CA00D8C7F933}" destId="{2B56B151-1643-450B-B549-9F93C03A6040}" srcOrd="7" destOrd="0" presId="urn:microsoft.com/office/officeart/2011/layout/HexagonRadial"/>
    <dgm:cxn modelId="{6DB17097-3033-463A-9AC5-ABEEAA1A2D2A}" type="presParOf" srcId="{2B56B151-1643-450B-B549-9F93C03A6040}" destId="{5F9F6794-ED24-4427-8410-00B44C97E307}" srcOrd="0" destOrd="0" presId="urn:microsoft.com/office/officeart/2011/layout/HexagonRadial"/>
    <dgm:cxn modelId="{A33AD1EC-01AD-4F18-9C1F-2F8947AAE6AC}" type="presParOf" srcId="{5F064246-C98D-4968-8521-CA00D8C7F933}" destId="{137731A4-E85B-4E2D-887D-88B667AE0003}" srcOrd="8" destOrd="0" presId="urn:microsoft.com/office/officeart/2011/layout/HexagonRadial"/>
    <dgm:cxn modelId="{220139F7-1475-4390-A126-FDACD95ACB75}" type="presParOf" srcId="{5F064246-C98D-4968-8521-CA00D8C7F933}" destId="{F55DA089-103D-4518-B8B9-299B58B36188}" srcOrd="9" destOrd="0" presId="urn:microsoft.com/office/officeart/2011/layout/HexagonRadial"/>
    <dgm:cxn modelId="{2FB4AEF9-5E56-4762-92A2-D96EC864F16E}" type="presParOf" srcId="{F55DA089-103D-4518-B8B9-299B58B36188}" destId="{C0FF8041-0AF2-4B8D-8E65-E31342B928D3}" srcOrd="0" destOrd="0" presId="urn:microsoft.com/office/officeart/2011/layout/HexagonRadial"/>
    <dgm:cxn modelId="{B286CE56-4BCA-45B5-81BA-8C5D202E02A2}" type="presParOf" srcId="{5F064246-C98D-4968-8521-CA00D8C7F933}" destId="{656442A3-3FA4-41B4-A74B-41E9956F61CC}" srcOrd="10" destOrd="0" presId="urn:microsoft.com/office/officeart/2011/layout/HexagonRadial"/>
    <dgm:cxn modelId="{E8470374-9D1D-4BEB-88F7-E132C8A3FA5E}" type="presParOf" srcId="{5F064246-C98D-4968-8521-CA00D8C7F933}" destId="{3535D66D-ECC4-4A5D-977B-54017969DED3}" srcOrd="11" destOrd="0" presId="urn:microsoft.com/office/officeart/2011/layout/HexagonRadial"/>
    <dgm:cxn modelId="{1206140B-5B25-48E3-9707-604FBC4B1676}" type="presParOf" srcId="{3535D66D-ECC4-4A5D-977B-54017969DED3}" destId="{851DC7B1-1E9B-4695-A8FE-EE046441EFD4}" srcOrd="0" destOrd="0" presId="urn:microsoft.com/office/officeart/2011/layout/HexagonRadial"/>
    <dgm:cxn modelId="{80E28091-FC38-4D89-862B-8DE93454F3D6}" type="presParOf" srcId="{5F064246-C98D-4968-8521-CA00D8C7F933}" destId="{0656AD9B-B09E-461D-AF30-E74B3BA439CB}"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425FE9-67D9-4CDB-B49A-2B4FB2AF0F1F}">
      <dsp:nvSpPr>
        <dsp:cNvPr id="0" name=""/>
        <dsp:cNvSpPr/>
      </dsp:nvSpPr>
      <dsp:spPr>
        <a:xfrm rot="5400000">
          <a:off x="-114300" y="115289"/>
          <a:ext cx="762000" cy="53340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nl-BE" sz="1100" kern="1200" dirty="0" smtClean="0"/>
            <a:t>bron</a:t>
          </a:r>
          <a:endParaRPr lang="nl-BE" sz="1100" kern="1200" dirty="0"/>
        </a:p>
      </dsp:txBody>
      <dsp:txXfrm rot="-5400000">
        <a:off x="0" y="267689"/>
        <a:ext cx="533400" cy="228600"/>
      </dsp:txXfrm>
    </dsp:sp>
    <dsp:sp modelId="{B61E8544-6FD6-457A-8A2C-58389F864556}">
      <dsp:nvSpPr>
        <dsp:cNvPr id="0" name=""/>
        <dsp:cNvSpPr/>
      </dsp:nvSpPr>
      <dsp:spPr>
        <a:xfrm rot="5400000">
          <a:off x="2265261" y="-1730871"/>
          <a:ext cx="495300" cy="395902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nl-BE" sz="1400" kern="1200" dirty="0" smtClean="0"/>
            <a:t>Visietekst steunpunt D &amp; L</a:t>
          </a:r>
          <a:endParaRPr lang="nl-BE" sz="1400" kern="1200" dirty="0"/>
        </a:p>
        <a:p>
          <a:pPr marL="114300" lvl="1" indent="-114300" algn="l" defTabSz="622300">
            <a:lnSpc>
              <a:spcPct val="90000"/>
            </a:lnSpc>
            <a:spcBef>
              <a:spcPct val="0"/>
            </a:spcBef>
            <a:spcAft>
              <a:spcPct val="15000"/>
            </a:spcAft>
            <a:buChar char="••"/>
          </a:pPr>
          <a:r>
            <a:rPr lang="nl-BE" sz="1400" kern="1200" dirty="0" smtClean="0"/>
            <a:t>Eigen koers varen</a:t>
          </a:r>
          <a:endParaRPr lang="nl-BE" sz="1400" kern="1200" dirty="0"/>
        </a:p>
      </dsp:txBody>
      <dsp:txXfrm rot="-5400000">
        <a:off x="533401" y="25168"/>
        <a:ext cx="3934842" cy="446942"/>
      </dsp:txXfrm>
    </dsp:sp>
    <dsp:sp modelId="{A6AB7198-625E-424D-802C-9C736DC50CF3}">
      <dsp:nvSpPr>
        <dsp:cNvPr id="0" name=""/>
        <dsp:cNvSpPr/>
      </dsp:nvSpPr>
      <dsp:spPr>
        <a:xfrm rot="5400000">
          <a:off x="-114300" y="717269"/>
          <a:ext cx="762000" cy="53340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nl-BE" sz="1100" kern="1200" dirty="0" smtClean="0"/>
            <a:t>methode</a:t>
          </a:r>
          <a:endParaRPr lang="nl-BE" sz="1100" kern="1200" dirty="0"/>
        </a:p>
      </dsp:txBody>
      <dsp:txXfrm rot="-5400000">
        <a:off x="0" y="869669"/>
        <a:ext cx="533400" cy="228600"/>
      </dsp:txXfrm>
    </dsp:sp>
    <dsp:sp modelId="{3D5A7158-4F6C-4F19-810E-6CA48147915B}">
      <dsp:nvSpPr>
        <dsp:cNvPr id="0" name=""/>
        <dsp:cNvSpPr/>
      </dsp:nvSpPr>
      <dsp:spPr>
        <a:xfrm rot="5400000">
          <a:off x="2265261" y="-1128890"/>
          <a:ext cx="495300" cy="395902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nl-BE" sz="1400" kern="1200" dirty="0" smtClean="0"/>
            <a:t>teambevraging</a:t>
          </a:r>
          <a:endParaRPr lang="nl-BE" sz="1400" kern="1200" dirty="0"/>
        </a:p>
        <a:p>
          <a:pPr marL="114300" lvl="1" indent="-114300" algn="l" defTabSz="622300">
            <a:lnSpc>
              <a:spcPct val="90000"/>
            </a:lnSpc>
            <a:spcBef>
              <a:spcPct val="0"/>
            </a:spcBef>
            <a:spcAft>
              <a:spcPct val="15000"/>
            </a:spcAft>
            <a:buChar char="••"/>
          </a:pPr>
          <a:r>
            <a:rPr lang="nl-BE" sz="1400" kern="1200" dirty="0" smtClean="0"/>
            <a:t>stellingen</a:t>
          </a:r>
          <a:endParaRPr lang="nl-BE" sz="1400" kern="1200" dirty="0"/>
        </a:p>
      </dsp:txBody>
      <dsp:txXfrm rot="-5400000">
        <a:off x="533401" y="627149"/>
        <a:ext cx="3934842" cy="446942"/>
      </dsp:txXfrm>
    </dsp:sp>
    <dsp:sp modelId="{27FCB8C1-A7A2-4DDB-BF74-53C3BB328B1C}">
      <dsp:nvSpPr>
        <dsp:cNvPr id="0" name=""/>
        <dsp:cNvSpPr/>
      </dsp:nvSpPr>
      <dsp:spPr>
        <a:xfrm rot="5400000">
          <a:off x="-114300" y="1319250"/>
          <a:ext cx="762000" cy="53340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nl-BE" sz="1100" kern="1200" dirty="0" smtClean="0"/>
            <a:t>methode</a:t>
          </a:r>
          <a:endParaRPr lang="nl-BE" sz="1100" kern="1200" dirty="0"/>
        </a:p>
      </dsp:txBody>
      <dsp:txXfrm rot="-5400000">
        <a:off x="0" y="1471650"/>
        <a:ext cx="533400" cy="228600"/>
      </dsp:txXfrm>
    </dsp:sp>
    <dsp:sp modelId="{943652C8-8F39-43C1-9CA2-71D7464BF74E}">
      <dsp:nvSpPr>
        <dsp:cNvPr id="0" name=""/>
        <dsp:cNvSpPr/>
      </dsp:nvSpPr>
      <dsp:spPr>
        <a:xfrm rot="5400000">
          <a:off x="2265261" y="-526910"/>
          <a:ext cx="495300" cy="395902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nl-BE" sz="1400" kern="1200" dirty="0" smtClean="0"/>
            <a:t>Denkende hoeden</a:t>
          </a:r>
          <a:endParaRPr lang="nl-BE" sz="1400" kern="1200" dirty="0"/>
        </a:p>
        <a:p>
          <a:pPr marL="114300" lvl="1" indent="-114300" algn="l" defTabSz="622300">
            <a:lnSpc>
              <a:spcPct val="90000"/>
            </a:lnSpc>
            <a:spcBef>
              <a:spcPct val="0"/>
            </a:spcBef>
            <a:spcAft>
              <a:spcPct val="15000"/>
            </a:spcAft>
            <a:buChar char="••"/>
          </a:pPr>
          <a:r>
            <a:rPr lang="nl-BE" sz="1400" kern="1200" dirty="0" smtClean="0"/>
            <a:t>Bewust kunnen omgaan met diversiteit</a:t>
          </a:r>
          <a:endParaRPr lang="nl-BE" sz="1400" kern="1200" dirty="0"/>
        </a:p>
      </dsp:txBody>
      <dsp:txXfrm rot="-5400000">
        <a:off x="533401" y="1229129"/>
        <a:ext cx="3934842" cy="4469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4FDAD9-0D51-4DE3-BCF8-279A92FEC7D8}">
      <dsp:nvSpPr>
        <dsp:cNvPr id="0" name=""/>
        <dsp:cNvSpPr/>
      </dsp:nvSpPr>
      <dsp:spPr>
        <a:xfrm>
          <a:off x="2214607" y="1311046"/>
          <a:ext cx="1666396" cy="1441500"/>
        </a:xfrm>
        <a:prstGeom prst="hexagon">
          <a:avLst>
            <a:gd name="adj" fmla="val 2857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nl-BE" sz="1000" kern="1200" dirty="0" smtClean="0"/>
            <a:t>Leren in en voor diversiteit</a:t>
          </a:r>
          <a:endParaRPr lang="nl-BE" sz="1000" kern="1200" dirty="0"/>
        </a:p>
      </dsp:txBody>
      <dsp:txXfrm>
        <a:off x="2490752" y="1549923"/>
        <a:ext cx="1114106" cy="963746"/>
      </dsp:txXfrm>
    </dsp:sp>
    <dsp:sp modelId="{D896C8BE-781A-43E2-8F60-9038A1247C1D}">
      <dsp:nvSpPr>
        <dsp:cNvPr id="0" name=""/>
        <dsp:cNvSpPr/>
      </dsp:nvSpPr>
      <dsp:spPr>
        <a:xfrm>
          <a:off x="3258092" y="621385"/>
          <a:ext cx="628726" cy="541731"/>
        </a:xfrm>
        <a:prstGeom prst="hexagon">
          <a:avLst>
            <a:gd name="adj" fmla="val 28900"/>
            <a:gd name="vf" fmla="val 115470"/>
          </a:avLst>
        </a:prstGeom>
        <a:gradFill rotWithShape="0">
          <a:gsLst>
            <a:gs pos="0">
              <a:schemeClr val="accent1">
                <a:tint val="40000"/>
                <a:hueOff val="0"/>
                <a:satOff val="0"/>
                <a:lumOff val="0"/>
                <a:alphaOff val="0"/>
                <a:shade val="51000"/>
                <a:satMod val="130000"/>
              </a:schemeClr>
            </a:gs>
            <a:gs pos="80000">
              <a:schemeClr val="accent1">
                <a:tint val="40000"/>
                <a:hueOff val="0"/>
                <a:satOff val="0"/>
                <a:lumOff val="0"/>
                <a:alphaOff val="0"/>
                <a:shade val="93000"/>
                <a:satMod val="130000"/>
              </a:schemeClr>
            </a:gs>
            <a:gs pos="100000">
              <a:schemeClr val="accent1">
                <a:tint val="40000"/>
                <a:hueOff val="0"/>
                <a:satOff val="0"/>
                <a:lumOff val="0"/>
                <a:alphaOff val="0"/>
                <a:shade val="94000"/>
                <a:satMod val="135000"/>
              </a:schemeClr>
            </a:gs>
          </a:gsLst>
          <a:lin ang="162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CA85FA96-9945-45B5-8B97-96B122FB91B4}">
      <dsp:nvSpPr>
        <dsp:cNvPr id="0" name=""/>
        <dsp:cNvSpPr/>
      </dsp:nvSpPr>
      <dsp:spPr>
        <a:xfrm>
          <a:off x="2368106" y="0"/>
          <a:ext cx="1365600" cy="1181404"/>
        </a:xfrm>
        <a:prstGeom prst="hexagon">
          <a:avLst>
            <a:gd name="adj" fmla="val 2857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nl-BE" sz="1000" kern="1200" dirty="0" smtClean="0"/>
            <a:t>Breed observeren en evalueren</a:t>
          </a:r>
          <a:endParaRPr lang="nl-BE" sz="1000" kern="1200" dirty="0"/>
        </a:p>
      </dsp:txBody>
      <dsp:txXfrm>
        <a:off x="2594415" y="195784"/>
        <a:ext cx="912982" cy="789836"/>
      </dsp:txXfrm>
    </dsp:sp>
    <dsp:sp modelId="{7FB69375-EF95-4722-8D46-8939AFCB0EAC}">
      <dsp:nvSpPr>
        <dsp:cNvPr id="0" name=""/>
        <dsp:cNvSpPr/>
      </dsp:nvSpPr>
      <dsp:spPr>
        <a:xfrm>
          <a:off x="3991865" y="1634134"/>
          <a:ext cx="628726" cy="541731"/>
        </a:xfrm>
        <a:prstGeom prst="hexagon">
          <a:avLst>
            <a:gd name="adj" fmla="val 28900"/>
            <a:gd name="vf" fmla="val 115470"/>
          </a:avLst>
        </a:prstGeom>
        <a:gradFill rotWithShape="0">
          <a:gsLst>
            <a:gs pos="0">
              <a:schemeClr val="accent1">
                <a:tint val="40000"/>
                <a:hueOff val="0"/>
                <a:satOff val="0"/>
                <a:lumOff val="0"/>
                <a:alphaOff val="0"/>
                <a:shade val="51000"/>
                <a:satMod val="130000"/>
              </a:schemeClr>
            </a:gs>
            <a:gs pos="80000">
              <a:schemeClr val="accent1">
                <a:tint val="40000"/>
                <a:hueOff val="0"/>
                <a:satOff val="0"/>
                <a:lumOff val="0"/>
                <a:alphaOff val="0"/>
                <a:shade val="93000"/>
                <a:satMod val="130000"/>
              </a:schemeClr>
            </a:gs>
            <a:gs pos="100000">
              <a:schemeClr val="accent1">
                <a:tint val="40000"/>
                <a:hueOff val="0"/>
                <a:satOff val="0"/>
                <a:lumOff val="0"/>
                <a:alphaOff val="0"/>
                <a:shade val="94000"/>
                <a:satMod val="135000"/>
              </a:schemeClr>
            </a:gs>
          </a:gsLst>
          <a:lin ang="162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F5C46386-8679-45D2-BCAE-D6F43F7C934A}">
      <dsp:nvSpPr>
        <dsp:cNvPr id="0" name=""/>
        <dsp:cNvSpPr/>
      </dsp:nvSpPr>
      <dsp:spPr>
        <a:xfrm>
          <a:off x="3620521" y="726643"/>
          <a:ext cx="1365600" cy="1181404"/>
        </a:xfrm>
        <a:prstGeom prst="hexagon">
          <a:avLst>
            <a:gd name="adj" fmla="val 2857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nl-BE" sz="1000" kern="1200" dirty="0" smtClean="0"/>
            <a:t>Leer- en leefomgeving verbreden</a:t>
          </a:r>
          <a:endParaRPr lang="nl-BE" sz="1000" kern="1200" dirty="0"/>
        </a:p>
      </dsp:txBody>
      <dsp:txXfrm>
        <a:off x="3846830" y="922427"/>
        <a:ext cx="912982" cy="789836"/>
      </dsp:txXfrm>
    </dsp:sp>
    <dsp:sp modelId="{5F9F6794-ED24-4427-8410-00B44C97E307}">
      <dsp:nvSpPr>
        <dsp:cNvPr id="0" name=""/>
        <dsp:cNvSpPr/>
      </dsp:nvSpPr>
      <dsp:spPr>
        <a:xfrm>
          <a:off x="3482139" y="2777337"/>
          <a:ext cx="628726" cy="541731"/>
        </a:xfrm>
        <a:prstGeom prst="hexagon">
          <a:avLst>
            <a:gd name="adj" fmla="val 28900"/>
            <a:gd name="vf" fmla="val 115470"/>
          </a:avLst>
        </a:prstGeom>
        <a:gradFill rotWithShape="0">
          <a:gsLst>
            <a:gs pos="0">
              <a:schemeClr val="accent1">
                <a:tint val="40000"/>
                <a:hueOff val="0"/>
                <a:satOff val="0"/>
                <a:lumOff val="0"/>
                <a:alphaOff val="0"/>
                <a:shade val="51000"/>
                <a:satMod val="130000"/>
              </a:schemeClr>
            </a:gs>
            <a:gs pos="80000">
              <a:schemeClr val="accent1">
                <a:tint val="40000"/>
                <a:hueOff val="0"/>
                <a:satOff val="0"/>
                <a:lumOff val="0"/>
                <a:alphaOff val="0"/>
                <a:shade val="93000"/>
                <a:satMod val="130000"/>
              </a:schemeClr>
            </a:gs>
            <a:gs pos="100000">
              <a:schemeClr val="accent1">
                <a:tint val="40000"/>
                <a:hueOff val="0"/>
                <a:satOff val="0"/>
                <a:lumOff val="0"/>
                <a:alphaOff val="0"/>
                <a:shade val="94000"/>
                <a:satMod val="135000"/>
              </a:schemeClr>
            </a:gs>
          </a:gsLst>
          <a:lin ang="162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BE30E0E9-C137-477B-A02E-190736C74D3F}">
      <dsp:nvSpPr>
        <dsp:cNvPr id="0" name=""/>
        <dsp:cNvSpPr/>
      </dsp:nvSpPr>
      <dsp:spPr>
        <a:xfrm>
          <a:off x="3620521" y="2155139"/>
          <a:ext cx="1365600" cy="1181404"/>
        </a:xfrm>
        <a:prstGeom prst="hexagon">
          <a:avLst>
            <a:gd name="adj" fmla="val 2857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nl-BE" sz="1000" kern="1200" dirty="0" smtClean="0"/>
            <a:t>Werkvormen en ontmoetende leerkrachtstijl</a:t>
          </a:r>
          <a:endParaRPr lang="nl-BE" sz="1000" kern="1200" dirty="0"/>
        </a:p>
      </dsp:txBody>
      <dsp:txXfrm>
        <a:off x="3846830" y="2350923"/>
        <a:ext cx="912982" cy="789836"/>
      </dsp:txXfrm>
    </dsp:sp>
    <dsp:sp modelId="{C0FF8041-0AF2-4B8D-8E65-E31342B928D3}">
      <dsp:nvSpPr>
        <dsp:cNvPr id="0" name=""/>
        <dsp:cNvSpPr/>
      </dsp:nvSpPr>
      <dsp:spPr>
        <a:xfrm>
          <a:off x="2217708" y="2896006"/>
          <a:ext cx="628726" cy="541731"/>
        </a:xfrm>
        <a:prstGeom prst="hexagon">
          <a:avLst>
            <a:gd name="adj" fmla="val 28900"/>
            <a:gd name="vf" fmla="val 115470"/>
          </a:avLst>
        </a:prstGeom>
        <a:gradFill rotWithShape="0">
          <a:gsLst>
            <a:gs pos="0">
              <a:schemeClr val="accent1">
                <a:tint val="40000"/>
                <a:hueOff val="0"/>
                <a:satOff val="0"/>
                <a:lumOff val="0"/>
                <a:alphaOff val="0"/>
                <a:shade val="51000"/>
                <a:satMod val="130000"/>
              </a:schemeClr>
            </a:gs>
            <a:gs pos="80000">
              <a:schemeClr val="accent1">
                <a:tint val="40000"/>
                <a:hueOff val="0"/>
                <a:satOff val="0"/>
                <a:lumOff val="0"/>
                <a:alphaOff val="0"/>
                <a:shade val="93000"/>
                <a:satMod val="130000"/>
              </a:schemeClr>
            </a:gs>
            <a:gs pos="100000">
              <a:schemeClr val="accent1">
                <a:tint val="40000"/>
                <a:hueOff val="0"/>
                <a:satOff val="0"/>
                <a:lumOff val="0"/>
                <a:alphaOff val="0"/>
                <a:shade val="94000"/>
                <a:satMod val="135000"/>
              </a:schemeClr>
            </a:gs>
          </a:gsLst>
          <a:lin ang="162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137731A4-E85B-4E2D-887D-88B667AE0003}">
      <dsp:nvSpPr>
        <dsp:cNvPr id="0" name=""/>
        <dsp:cNvSpPr/>
      </dsp:nvSpPr>
      <dsp:spPr>
        <a:xfrm>
          <a:off x="2368106" y="2882595"/>
          <a:ext cx="1365600" cy="1181404"/>
        </a:xfrm>
        <a:prstGeom prst="hexagon">
          <a:avLst>
            <a:gd name="adj" fmla="val 2857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nl-BE" sz="1000" kern="1200" dirty="0" smtClean="0"/>
            <a:t>Omgaan met ouders</a:t>
          </a:r>
          <a:endParaRPr lang="nl-BE" sz="1000" kern="1200" dirty="0"/>
        </a:p>
      </dsp:txBody>
      <dsp:txXfrm>
        <a:off x="2594415" y="3078379"/>
        <a:ext cx="912982" cy="789836"/>
      </dsp:txXfrm>
    </dsp:sp>
    <dsp:sp modelId="{851DC7B1-1E9B-4695-A8FE-EE046441EFD4}">
      <dsp:nvSpPr>
        <dsp:cNvPr id="0" name=""/>
        <dsp:cNvSpPr/>
      </dsp:nvSpPr>
      <dsp:spPr>
        <a:xfrm>
          <a:off x="1471919" y="1883664"/>
          <a:ext cx="628726" cy="541731"/>
        </a:xfrm>
        <a:prstGeom prst="hexagon">
          <a:avLst>
            <a:gd name="adj" fmla="val 28900"/>
            <a:gd name="vf" fmla="val 115470"/>
          </a:avLst>
        </a:prstGeom>
        <a:gradFill rotWithShape="0">
          <a:gsLst>
            <a:gs pos="0">
              <a:schemeClr val="accent1">
                <a:tint val="40000"/>
                <a:hueOff val="0"/>
                <a:satOff val="0"/>
                <a:lumOff val="0"/>
                <a:alphaOff val="0"/>
                <a:shade val="51000"/>
                <a:satMod val="130000"/>
              </a:schemeClr>
            </a:gs>
            <a:gs pos="80000">
              <a:schemeClr val="accent1">
                <a:tint val="40000"/>
                <a:hueOff val="0"/>
                <a:satOff val="0"/>
                <a:lumOff val="0"/>
                <a:alphaOff val="0"/>
                <a:shade val="93000"/>
                <a:satMod val="130000"/>
              </a:schemeClr>
            </a:gs>
            <a:gs pos="100000">
              <a:schemeClr val="accent1">
                <a:tint val="40000"/>
                <a:hueOff val="0"/>
                <a:satOff val="0"/>
                <a:lumOff val="0"/>
                <a:alphaOff val="0"/>
                <a:shade val="94000"/>
                <a:satMod val="135000"/>
              </a:schemeClr>
            </a:gs>
          </a:gsLst>
          <a:lin ang="16200000" scaled="0"/>
        </a:gradFill>
        <a:ln>
          <a:no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656442A3-3FA4-41B4-A74B-41E9956F61CC}">
      <dsp:nvSpPr>
        <dsp:cNvPr id="0" name=""/>
        <dsp:cNvSpPr/>
      </dsp:nvSpPr>
      <dsp:spPr>
        <a:xfrm>
          <a:off x="1109878" y="2155952"/>
          <a:ext cx="1365600" cy="1181404"/>
        </a:xfrm>
        <a:prstGeom prst="hexagon">
          <a:avLst>
            <a:gd name="adj" fmla="val 2857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nl-BE" sz="1000" kern="1200" dirty="0" smtClean="0"/>
            <a:t>Taaldiversiteit</a:t>
          </a:r>
          <a:endParaRPr lang="nl-BE" sz="1000" kern="1200" dirty="0"/>
        </a:p>
      </dsp:txBody>
      <dsp:txXfrm>
        <a:off x="1336187" y="2351736"/>
        <a:ext cx="912982" cy="789836"/>
      </dsp:txXfrm>
    </dsp:sp>
    <dsp:sp modelId="{0656AD9B-B09E-461D-AF30-E74B3BA439CB}">
      <dsp:nvSpPr>
        <dsp:cNvPr id="0" name=""/>
        <dsp:cNvSpPr/>
      </dsp:nvSpPr>
      <dsp:spPr>
        <a:xfrm>
          <a:off x="1109878" y="725017"/>
          <a:ext cx="1365600" cy="1181404"/>
        </a:xfrm>
        <a:prstGeom prst="hexagon">
          <a:avLst>
            <a:gd name="adj" fmla="val 28570"/>
            <a:gd name="vf" fmla="val 115470"/>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lvl="0" algn="ctr" defTabSz="444500">
            <a:lnSpc>
              <a:spcPct val="90000"/>
            </a:lnSpc>
            <a:spcBef>
              <a:spcPct val="0"/>
            </a:spcBef>
            <a:spcAft>
              <a:spcPct val="35000"/>
            </a:spcAft>
          </a:pPr>
          <a:r>
            <a:rPr lang="nl-BE" sz="1000" kern="1200" dirty="0" smtClean="0"/>
            <a:t>Meervoudige </a:t>
          </a:r>
          <a:r>
            <a:rPr lang="nl-BE" sz="1000" kern="1200" dirty="0" err="1" smtClean="0"/>
            <a:t>identiteits-ontwikkeling</a:t>
          </a:r>
          <a:r>
            <a:rPr lang="nl-BE" sz="1000" kern="1200" dirty="0" smtClean="0"/>
            <a:t> en </a:t>
          </a:r>
          <a:r>
            <a:rPr lang="nl-BE" sz="1000" kern="1200" dirty="0" err="1" smtClean="0"/>
            <a:t>multi</a:t>
          </a:r>
          <a:r>
            <a:rPr lang="nl-BE" sz="1000" kern="1200" dirty="0" smtClean="0"/>
            <a:t>-perspectiviteit</a:t>
          </a:r>
          <a:endParaRPr lang="nl-BE" sz="1000" kern="1200" dirty="0"/>
        </a:p>
      </dsp:txBody>
      <dsp:txXfrm>
        <a:off x="1336187" y="920801"/>
        <a:ext cx="912982" cy="789836"/>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1/layout/HexagonRadial">
  <dgm:title val="Zeshoekradiaal"/>
  <dgm:desc val="Gebruik dit om een sequentieel proces weer te geven dat is gerelateerd aan een centraal idee of thema. Beperkt tot zes vormen op niveau 2.  Werkt het best met kleine hoeveelheden tekst. Ongebruikte tekst wordt niet weergegeven, maar blijft beschikbaar wanneer u schakelt tussen indelingen."/>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nl-BE"/>
          </a:p>
        </p:txBody>
      </p:sp>
      <p:sp>
        <p:nvSpPr>
          <p:cNvPr id="3" name="Tijdelijke aanduiding voor datum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2D951029-F8EA-47DB-99E7-EA81AD0381F6}" type="datetimeFigureOut">
              <a:rPr lang="nl-BE" smtClean="0"/>
              <a:t>2/07/2014</a:t>
            </a:fld>
            <a:endParaRPr lang="nl-BE"/>
          </a:p>
        </p:txBody>
      </p:sp>
      <p:sp>
        <p:nvSpPr>
          <p:cNvPr id="4" name="Tijdelijke aanduiding voor voettekst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nl-BE"/>
          </a:p>
        </p:txBody>
      </p:sp>
      <p:sp>
        <p:nvSpPr>
          <p:cNvPr id="5" name="Tijdelijke aanduiding voor dianumm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5DAD367D-16F0-49DA-80C2-6DD1FD7E14D6}" type="slidenum">
              <a:rPr lang="nl-BE" smtClean="0"/>
              <a:t>‹nr.›</a:t>
            </a:fld>
            <a:endParaRPr lang="nl-BE"/>
          </a:p>
        </p:txBody>
      </p:sp>
    </p:spTree>
    <p:extLst>
      <p:ext uri="{BB962C8B-B14F-4D97-AF65-F5344CB8AC3E}">
        <p14:creationId xmlns:p14="http://schemas.microsoft.com/office/powerpoint/2010/main" val="241926688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BE"/>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nl-BE"/>
          </a:p>
        </p:txBody>
      </p:sp>
      <p:sp>
        <p:nvSpPr>
          <p:cNvPr id="4" name="Tijdelijke aanduiding voor datum 3"/>
          <p:cNvSpPr>
            <a:spLocks noGrp="1"/>
          </p:cNvSpPr>
          <p:nvPr>
            <p:ph type="dt" sz="half" idx="10"/>
          </p:nvPr>
        </p:nvSpPr>
        <p:spPr/>
        <p:txBody>
          <a:bodyPr/>
          <a:lstStyle/>
          <a:p>
            <a:fld id="{026ADCC3-D243-42F0-A579-686DA6660854}" type="datetimeFigureOut">
              <a:rPr lang="nl-BE" smtClean="0"/>
              <a:t>2/07/2014</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652D9B9E-740E-42E5-BC5B-64B67BB9BFBC}" type="slidenum">
              <a:rPr lang="nl-BE" smtClean="0"/>
              <a:t>‹nr.›</a:t>
            </a:fld>
            <a:endParaRPr lang="nl-BE"/>
          </a:p>
        </p:txBody>
      </p:sp>
    </p:spTree>
    <p:extLst>
      <p:ext uri="{BB962C8B-B14F-4D97-AF65-F5344CB8AC3E}">
        <p14:creationId xmlns:p14="http://schemas.microsoft.com/office/powerpoint/2010/main" val="484179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BE"/>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4" name="Tijdelijke aanduiding voor datum 3"/>
          <p:cNvSpPr>
            <a:spLocks noGrp="1"/>
          </p:cNvSpPr>
          <p:nvPr>
            <p:ph type="dt" sz="half" idx="10"/>
          </p:nvPr>
        </p:nvSpPr>
        <p:spPr/>
        <p:txBody>
          <a:bodyPr/>
          <a:lstStyle/>
          <a:p>
            <a:fld id="{026ADCC3-D243-42F0-A579-686DA6660854}" type="datetimeFigureOut">
              <a:rPr lang="nl-BE" smtClean="0"/>
              <a:t>2/07/2014</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652D9B9E-740E-42E5-BC5B-64B67BB9BFBC}" type="slidenum">
              <a:rPr lang="nl-BE" smtClean="0"/>
              <a:t>‹nr.›</a:t>
            </a:fld>
            <a:endParaRPr lang="nl-BE"/>
          </a:p>
        </p:txBody>
      </p:sp>
    </p:spTree>
    <p:extLst>
      <p:ext uri="{BB962C8B-B14F-4D97-AF65-F5344CB8AC3E}">
        <p14:creationId xmlns:p14="http://schemas.microsoft.com/office/powerpoint/2010/main" val="1577567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BE"/>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4" name="Tijdelijke aanduiding voor datum 3"/>
          <p:cNvSpPr>
            <a:spLocks noGrp="1"/>
          </p:cNvSpPr>
          <p:nvPr>
            <p:ph type="dt" sz="half" idx="10"/>
          </p:nvPr>
        </p:nvSpPr>
        <p:spPr/>
        <p:txBody>
          <a:bodyPr/>
          <a:lstStyle/>
          <a:p>
            <a:fld id="{026ADCC3-D243-42F0-A579-686DA6660854}" type="datetimeFigureOut">
              <a:rPr lang="nl-BE" smtClean="0"/>
              <a:t>2/07/2014</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652D9B9E-740E-42E5-BC5B-64B67BB9BFBC}" type="slidenum">
              <a:rPr lang="nl-BE" smtClean="0"/>
              <a:t>‹nr.›</a:t>
            </a:fld>
            <a:endParaRPr lang="nl-BE"/>
          </a:p>
        </p:txBody>
      </p:sp>
    </p:spTree>
    <p:extLst>
      <p:ext uri="{BB962C8B-B14F-4D97-AF65-F5344CB8AC3E}">
        <p14:creationId xmlns:p14="http://schemas.microsoft.com/office/powerpoint/2010/main" val="2279200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BE"/>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4" name="Tijdelijke aanduiding voor datum 3"/>
          <p:cNvSpPr>
            <a:spLocks noGrp="1"/>
          </p:cNvSpPr>
          <p:nvPr>
            <p:ph type="dt" sz="half" idx="10"/>
          </p:nvPr>
        </p:nvSpPr>
        <p:spPr/>
        <p:txBody>
          <a:bodyPr/>
          <a:lstStyle/>
          <a:p>
            <a:fld id="{026ADCC3-D243-42F0-A579-686DA6660854}" type="datetimeFigureOut">
              <a:rPr lang="nl-BE" smtClean="0"/>
              <a:t>2/07/2014</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652D9B9E-740E-42E5-BC5B-64B67BB9BFBC}" type="slidenum">
              <a:rPr lang="nl-BE" smtClean="0"/>
              <a:t>‹nr.›</a:t>
            </a:fld>
            <a:endParaRPr lang="nl-BE"/>
          </a:p>
        </p:txBody>
      </p:sp>
    </p:spTree>
    <p:extLst>
      <p:ext uri="{BB962C8B-B14F-4D97-AF65-F5344CB8AC3E}">
        <p14:creationId xmlns:p14="http://schemas.microsoft.com/office/powerpoint/2010/main" val="1643967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BE"/>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026ADCC3-D243-42F0-A579-686DA6660854}" type="datetimeFigureOut">
              <a:rPr lang="nl-BE" smtClean="0"/>
              <a:t>2/07/2014</a:t>
            </a:fld>
            <a:endParaRPr lang="nl-BE"/>
          </a:p>
        </p:txBody>
      </p:sp>
      <p:sp>
        <p:nvSpPr>
          <p:cNvPr id="5" name="Tijdelijke aanduiding voor voettekst 4"/>
          <p:cNvSpPr>
            <a:spLocks noGrp="1"/>
          </p:cNvSpPr>
          <p:nvPr>
            <p:ph type="ftr" sz="quarter" idx="11"/>
          </p:nvPr>
        </p:nvSpPr>
        <p:spPr/>
        <p:txBody>
          <a:bodyPr/>
          <a:lstStyle/>
          <a:p>
            <a:endParaRPr lang="nl-BE"/>
          </a:p>
        </p:txBody>
      </p:sp>
      <p:sp>
        <p:nvSpPr>
          <p:cNvPr id="6" name="Tijdelijke aanduiding voor dianummer 5"/>
          <p:cNvSpPr>
            <a:spLocks noGrp="1"/>
          </p:cNvSpPr>
          <p:nvPr>
            <p:ph type="sldNum" sz="quarter" idx="12"/>
          </p:nvPr>
        </p:nvSpPr>
        <p:spPr/>
        <p:txBody>
          <a:bodyPr/>
          <a:lstStyle/>
          <a:p>
            <a:fld id="{652D9B9E-740E-42E5-BC5B-64B67BB9BFBC}" type="slidenum">
              <a:rPr lang="nl-BE" smtClean="0"/>
              <a:t>‹nr.›</a:t>
            </a:fld>
            <a:endParaRPr lang="nl-BE"/>
          </a:p>
        </p:txBody>
      </p:sp>
    </p:spTree>
    <p:extLst>
      <p:ext uri="{BB962C8B-B14F-4D97-AF65-F5344CB8AC3E}">
        <p14:creationId xmlns:p14="http://schemas.microsoft.com/office/powerpoint/2010/main" val="1608663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BE"/>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5" name="Tijdelijke aanduiding voor datum 4"/>
          <p:cNvSpPr>
            <a:spLocks noGrp="1"/>
          </p:cNvSpPr>
          <p:nvPr>
            <p:ph type="dt" sz="half" idx="10"/>
          </p:nvPr>
        </p:nvSpPr>
        <p:spPr/>
        <p:txBody>
          <a:bodyPr/>
          <a:lstStyle/>
          <a:p>
            <a:fld id="{026ADCC3-D243-42F0-A579-686DA6660854}" type="datetimeFigureOut">
              <a:rPr lang="nl-BE" smtClean="0"/>
              <a:t>2/07/2014</a:t>
            </a:fld>
            <a:endParaRPr lang="nl-BE"/>
          </a:p>
        </p:txBody>
      </p:sp>
      <p:sp>
        <p:nvSpPr>
          <p:cNvPr id="6" name="Tijdelijke aanduiding voor voettekst 5"/>
          <p:cNvSpPr>
            <a:spLocks noGrp="1"/>
          </p:cNvSpPr>
          <p:nvPr>
            <p:ph type="ftr" sz="quarter" idx="11"/>
          </p:nvPr>
        </p:nvSpPr>
        <p:spPr/>
        <p:txBody>
          <a:bodyPr/>
          <a:lstStyle/>
          <a:p>
            <a:endParaRPr lang="nl-BE"/>
          </a:p>
        </p:txBody>
      </p:sp>
      <p:sp>
        <p:nvSpPr>
          <p:cNvPr id="7" name="Tijdelijke aanduiding voor dianummer 6"/>
          <p:cNvSpPr>
            <a:spLocks noGrp="1"/>
          </p:cNvSpPr>
          <p:nvPr>
            <p:ph type="sldNum" sz="quarter" idx="12"/>
          </p:nvPr>
        </p:nvSpPr>
        <p:spPr/>
        <p:txBody>
          <a:bodyPr/>
          <a:lstStyle/>
          <a:p>
            <a:fld id="{652D9B9E-740E-42E5-BC5B-64B67BB9BFBC}" type="slidenum">
              <a:rPr lang="nl-BE" smtClean="0"/>
              <a:t>‹nr.›</a:t>
            </a:fld>
            <a:endParaRPr lang="nl-BE"/>
          </a:p>
        </p:txBody>
      </p:sp>
    </p:spTree>
    <p:extLst>
      <p:ext uri="{BB962C8B-B14F-4D97-AF65-F5344CB8AC3E}">
        <p14:creationId xmlns:p14="http://schemas.microsoft.com/office/powerpoint/2010/main" val="1419506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BE"/>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7" name="Tijdelijke aanduiding voor datum 6"/>
          <p:cNvSpPr>
            <a:spLocks noGrp="1"/>
          </p:cNvSpPr>
          <p:nvPr>
            <p:ph type="dt" sz="half" idx="10"/>
          </p:nvPr>
        </p:nvSpPr>
        <p:spPr/>
        <p:txBody>
          <a:bodyPr/>
          <a:lstStyle/>
          <a:p>
            <a:fld id="{026ADCC3-D243-42F0-A579-686DA6660854}" type="datetimeFigureOut">
              <a:rPr lang="nl-BE" smtClean="0"/>
              <a:t>2/07/2014</a:t>
            </a:fld>
            <a:endParaRPr lang="nl-BE"/>
          </a:p>
        </p:txBody>
      </p:sp>
      <p:sp>
        <p:nvSpPr>
          <p:cNvPr id="8" name="Tijdelijke aanduiding voor voettekst 7"/>
          <p:cNvSpPr>
            <a:spLocks noGrp="1"/>
          </p:cNvSpPr>
          <p:nvPr>
            <p:ph type="ftr" sz="quarter" idx="11"/>
          </p:nvPr>
        </p:nvSpPr>
        <p:spPr/>
        <p:txBody>
          <a:bodyPr/>
          <a:lstStyle/>
          <a:p>
            <a:endParaRPr lang="nl-BE"/>
          </a:p>
        </p:txBody>
      </p:sp>
      <p:sp>
        <p:nvSpPr>
          <p:cNvPr id="9" name="Tijdelijke aanduiding voor dianummer 8"/>
          <p:cNvSpPr>
            <a:spLocks noGrp="1"/>
          </p:cNvSpPr>
          <p:nvPr>
            <p:ph type="sldNum" sz="quarter" idx="12"/>
          </p:nvPr>
        </p:nvSpPr>
        <p:spPr/>
        <p:txBody>
          <a:bodyPr/>
          <a:lstStyle/>
          <a:p>
            <a:fld id="{652D9B9E-740E-42E5-BC5B-64B67BB9BFBC}" type="slidenum">
              <a:rPr lang="nl-BE" smtClean="0"/>
              <a:t>‹nr.›</a:t>
            </a:fld>
            <a:endParaRPr lang="nl-BE"/>
          </a:p>
        </p:txBody>
      </p:sp>
    </p:spTree>
    <p:extLst>
      <p:ext uri="{BB962C8B-B14F-4D97-AF65-F5344CB8AC3E}">
        <p14:creationId xmlns:p14="http://schemas.microsoft.com/office/powerpoint/2010/main" val="2929767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BE"/>
          </a:p>
        </p:txBody>
      </p:sp>
      <p:sp>
        <p:nvSpPr>
          <p:cNvPr id="3" name="Tijdelijke aanduiding voor datum 2"/>
          <p:cNvSpPr>
            <a:spLocks noGrp="1"/>
          </p:cNvSpPr>
          <p:nvPr>
            <p:ph type="dt" sz="half" idx="10"/>
          </p:nvPr>
        </p:nvSpPr>
        <p:spPr/>
        <p:txBody>
          <a:bodyPr/>
          <a:lstStyle/>
          <a:p>
            <a:fld id="{026ADCC3-D243-42F0-A579-686DA6660854}" type="datetimeFigureOut">
              <a:rPr lang="nl-BE" smtClean="0"/>
              <a:t>2/07/2014</a:t>
            </a:fld>
            <a:endParaRPr lang="nl-BE"/>
          </a:p>
        </p:txBody>
      </p:sp>
      <p:sp>
        <p:nvSpPr>
          <p:cNvPr id="4" name="Tijdelijke aanduiding voor voettekst 3"/>
          <p:cNvSpPr>
            <a:spLocks noGrp="1"/>
          </p:cNvSpPr>
          <p:nvPr>
            <p:ph type="ftr" sz="quarter" idx="11"/>
          </p:nvPr>
        </p:nvSpPr>
        <p:spPr/>
        <p:txBody>
          <a:bodyPr/>
          <a:lstStyle/>
          <a:p>
            <a:endParaRPr lang="nl-BE"/>
          </a:p>
        </p:txBody>
      </p:sp>
      <p:sp>
        <p:nvSpPr>
          <p:cNvPr id="5" name="Tijdelijke aanduiding voor dianummer 4"/>
          <p:cNvSpPr>
            <a:spLocks noGrp="1"/>
          </p:cNvSpPr>
          <p:nvPr>
            <p:ph type="sldNum" sz="quarter" idx="12"/>
          </p:nvPr>
        </p:nvSpPr>
        <p:spPr/>
        <p:txBody>
          <a:bodyPr/>
          <a:lstStyle/>
          <a:p>
            <a:fld id="{652D9B9E-740E-42E5-BC5B-64B67BB9BFBC}" type="slidenum">
              <a:rPr lang="nl-BE" smtClean="0"/>
              <a:t>‹nr.›</a:t>
            </a:fld>
            <a:endParaRPr lang="nl-BE"/>
          </a:p>
        </p:txBody>
      </p:sp>
    </p:spTree>
    <p:extLst>
      <p:ext uri="{BB962C8B-B14F-4D97-AF65-F5344CB8AC3E}">
        <p14:creationId xmlns:p14="http://schemas.microsoft.com/office/powerpoint/2010/main" val="548052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026ADCC3-D243-42F0-A579-686DA6660854}" type="datetimeFigureOut">
              <a:rPr lang="nl-BE" smtClean="0"/>
              <a:t>2/07/2014</a:t>
            </a:fld>
            <a:endParaRPr lang="nl-BE"/>
          </a:p>
        </p:txBody>
      </p:sp>
      <p:sp>
        <p:nvSpPr>
          <p:cNvPr id="3" name="Tijdelijke aanduiding voor voettekst 2"/>
          <p:cNvSpPr>
            <a:spLocks noGrp="1"/>
          </p:cNvSpPr>
          <p:nvPr>
            <p:ph type="ftr" sz="quarter" idx="11"/>
          </p:nvPr>
        </p:nvSpPr>
        <p:spPr/>
        <p:txBody>
          <a:bodyPr/>
          <a:lstStyle/>
          <a:p>
            <a:endParaRPr lang="nl-BE"/>
          </a:p>
        </p:txBody>
      </p:sp>
      <p:sp>
        <p:nvSpPr>
          <p:cNvPr id="4" name="Tijdelijke aanduiding voor dianummer 3"/>
          <p:cNvSpPr>
            <a:spLocks noGrp="1"/>
          </p:cNvSpPr>
          <p:nvPr>
            <p:ph type="sldNum" sz="quarter" idx="12"/>
          </p:nvPr>
        </p:nvSpPr>
        <p:spPr/>
        <p:txBody>
          <a:bodyPr/>
          <a:lstStyle/>
          <a:p>
            <a:fld id="{652D9B9E-740E-42E5-BC5B-64B67BB9BFBC}" type="slidenum">
              <a:rPr lang="nl-BE" smtClean="0"/>
              <a:t>‹nr.›</a:t>
            </a:fld>
            <a:endParaRPr lang="nl-BE"/>
          </a:p>
        </p:txBody>
      </p:sp>
    </p:spTree>
    <p:extLst>
      <p:ext uri="{BB962C8B-B14F-4D97-AF65-F5344CB8AC3E}">
        <p14:creationId xmlns:p14="http://schemas.microsoft.com/office/powerpoint/2010/main" val="1615170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BE"/>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026ADCC3-D243-42F0-A579-686DA6660854}" type="datetimeFigureOut">
              <a:rPr lang="nl-BE" smtClean="0"/>
              <a:t>2/07/2014</a:t>
            </a:fld>
            <a:endParaRPr lang="nl-BE"/>
          </a:p>
        </p:txBody>
      </p:sp>
      <p:sp>
        <p:nvSpPr>
          <p:cNvPr id="6" name="Tijdelijke aanduiding voor voettekst 5"/>
          <p:cNvSpPr>
            <a:spLocks noGrp="1"/>
          </p:cNvSpPr>
          <p:nvPr>
            <p:ph type="ftr" sz="quarter" idx="11"/>
          </p:nvPr>
        </p:nvSpPr>
        <p:spPr/>
        <p:txBody>
          <a:bodyPr/>
          <a:lstStyle/>
          <a:p>
            <a:endParaRPr lang="nl-BE"/>
          </a:p>
        </p:txBody>
      </p:sp>
      <p:sp>
        <p:nvSpPr>
          <p:cNvPr id="7" name="Tijdelijke aanduiding voor dianummer 6"/>
          <p:cNvSpPr>
            <a:spLocks noGrp="1"/>
          </p:cNvSpPr>
          <p:nvPr>
            <p:ph type="sldNum" sz="quarter" idx="12"/>
          </p:nvPr>
        </p:nvSpPr>
        <p:spPr/>
        <p:txBody>
          <a:bodyPr/>
          <a:lstStyle/>
          <a:p>
            <a:fld id="{652D9B9E-740E-42E5-BC5B-64B67BB9BFBC}" type="slidenum">
              <a:rPr lang="nl-BE" smtClean="0"/>
              <a:t>‹nr.›</a:t>
            </a:fld>
            <a:endParaRPr lang="nl-BE"/>
          </a:p>
        </p:txBody>
      </p:sp>
    </p:spTree>
    <p:extLst>
      <p:ext uri="{BB962C8B-B14F-4D97-AF65-F5344CB8AC3E}">
        <p14:creationId xmlns:p14="http://schemas.microsoft.com/office/powerpoint/2010/main" val="2328856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BE"/>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BE"/>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026ADCC3-D243-42F0-A579-686DA6660854}" type="datetimeFigureOut">
              <a:rPr lang="nl-BE" smtClean="0"/>
              <a:t>2/07/2014</a:t>
            </a:fld>
            <a:endParaRPr lang="nl-BE"/>
          </a:p>
        </p:txBody>
      </p:sp>
      <p:sp>
        <p:nvSpPr>
          <p:cNvPr id="6" name="Tijdelijke aanduiding voor voettekst 5"/>
          <p:cNvSpPr>
            <a:spLocks noGrp="1"/>
          </p:cNvSpPr>
          <p:nvPr>
            <p:ph type="ftr" sz="quarter" idx="11"/>
          </p:nvPr>
        </p:nvSpPr>
        <p:spPr/>
        <p:txBody>
          <a:bodyPr/>
          <a:lstStyle/>
          <a:p>
            <a:endParaRPr lang="nl-BE"/>
          </a:p>
        </p:txBody>
      </p:sp>
      <p:sp>
        <p:nvSpPr>
          <p:cNvPr id="7" name="Tijdelijke aanduiding voor dianummer 6"/>
          <p:cNvSpPr>
            <a:spLocks noGrp="1"/>
          </p:cNvSpPr>
          <p:nvPr>
            <p:ph type="sldNum" sz="quarter" idx="12"/>
          </p:nvPr>
        </p:nvSpPr>
        <p:spPr/>
        <p:txBody>
          <a:bodyPr/>
          <a:lstStyle/>
          <a:p>
            <a:fld id="{652D9B9E-740E-42E5-BC5B-64B67BB9BFBC}" type="slidenum">
              <a:rPr lang="nl-BE" smtClean="0"/>
              <a:t>‹nr.›</a:t>
            </a:fld>
            <a:endParaRPr lang="nl-BE"/>
          </a:p>
        </p:txBody>
      </p:sp>
    </p:spTree>
    <p:extLst>
      <p:ext uri="{BB962C8B-B14F-4D97-AF65-F5344CB8AC3E}">
        <p14:creationId xmlns:p14="http://schemas.microsoft.com/office/powerpoint/2010/main" val="2606619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BE"/>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BE"/>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6ADCC3-D243-42F0-A579-686DA6660854}" type="datetimeFigureOut">
              <a:rPr lang="nl-BE" smtClean="0"/>
              <a:t>2/07/2014</a:t>
            </a:fld>
            <a:endParaRPr lang="nl-BE"/>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BE"/>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D9B9E-740E-42E5-BC5B-64B67BB9BFBC}" type="slidenum">
              <a:rPr lang="nl-BE" smtClean="0"/>
              <a:t>‹nr.›</a:t>
            </a:fld>
            <a:endParaRPr lang="nl-BE"/>
          </a:p>
        </p:txBody>
      </p:sp>
    </p:spTree>
    <p:extLst>
      <p:ext uri="{BB962C8B-B14F-4D97-AF65-F5344CB8AC3E}">
        <p14:creationId xmlns:p14="http://schemas.microsoft.com/office/powerpoint/2010/main" val="2089724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jpeg"/><Relationship Id="rId7" Type="http://schemas.openxmlformats.org/officeDocument/2006/relationships/diagramColors" Target="../diagrams/colors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5950" y="241356"/>
            <a:ext cx="3663987" cy="27363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hthoek 3"/>
          <p:cNvSpPr/>
          <p:nvPr/>
        </p:nvSpPr>
        <p:spPr>
          <a:xfrm>
            <a:off x="1841499" y="3167166"/>
            <a:ext cx="4242669" cy="400110"/>
          </a:xfrm>
          <a:prstGeom prst="rect">
            <a:avLst/>
          </a:prstGeom>
          <a:noFill/>
        </p:spPr>
        <p:txBody>
          <a:bodyPr wrap="square" lIns="91440" tIns="45720" rIns="91440" bIns="45720">
            <a:spAutoFit/>
          </a:bodyPr>
          <a:lstStyle/>
          <a:p>
            <a:pPr algn="ctr"/>
            <a:r>
              <a:rPr lang="nl-NL" sz="20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Leren in en voor diversiteit</a:t>
            </a:r>
            <a:endParaRPr lang="nl-NL" sz="20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8" name="Gekromde PIJL-RECHTS 7"/>
          <p:cNvSpPr/>
          <p:nvPr/>
        </p:nvSpPr>
        <p:spPr>
          <a:xfrm>
            <a:off x="165870" y="1602631"/>
            <a:ext cx="1440160" cy="2191411"/>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solidFill>
                <a:schemeClr val="tx1"/>
              </a:solidFill>
            </a:endParaRPr>
          </a:p>
        </p:txBody>
      </p:sp>
      <p:sp>
        <p:nvSpPr>
          <p:cNvPr id="9" name="Rechthoek 8"/>
          <p:cNvSpPr/>
          <p:nvPr/>
        </p:nvSpPr>
        <p:spPr>
          <a:xfrm>
            <a:off x="971600" y="4024535"/>
            <a:ext cx="2710807" cy="584775"/>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nl-NL" sz="3200" b="1" cap="none" spc="0" dirty="0" smtClean="0">
                <a:ln/>
                <a:solidFill>
                  <a:schemeClr val="accent3"/>
                </a:solidFill>
                <a:effectLst/>
              </a:rPr>
              <a:t>Met studenten</a:t>
            </a:r>
            <a:endParaRPr lang="nl-NL" sz="3200" b="1" cap="none" spc="0" dirty="0">
              <a:ln/>
              <a:solidFill>
                <a:schemeClr val="accent3"/>
              </a:solidFill>
              <a:effectLst/>
            </a:endParaRPr>
          </a:p>
        </p:txBody>
      </p:sp>
      <p:sp>
        <p:nvSpPr>
          <p:cNvPr id="11" name="Rechthoek 10"/>
          <p:cNvSpPr/>
          <p:nvPr/>
        </p:nvSpPr>
        <p:spPr>
          <a:xfrm>
            <a:off x="4102661" y="4044637"/>
            <a:ext cx="2356734" cy="584775"/>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nl-NL" sz="3200" b="1" cap="none" spc="0" dirty="0" smtClean="0">
                <a:ln/>
                <a:solidFill>
                  <a:schemeClr val="accent3"/>
                </a:solidFill>
                <a:effectLst/>
              </a:rPr>
              <a:t>Met kleuters</a:t>
            </a:r>
          </a:p>
        </p:txBody>
      </p:sp>
      <p:sp>
        <p:nvSpPr>
          <p:cNvPr id="10" name="PIJL-OMLAAG 9"/>
          <p:cNvSpPr/>
          <p:nvPr/>
        </p:nvSpPr>
        <p:spPr>
          <a:xfrm>
            <a:off x="2717943" y="3567276"/>
            <a:ext cx="720080" cy="45353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sp>
        <p:nvSpPr>
          <p:cNvPr id="13" name="PIJL-OMLAAG 12"/>
          <p:cNvSpPr/>
          <p:nvPr/>
        </p:nvSpPr>
        <p:spPr>
          <a:xfrm>
            <a:off x="4508773" y="3567276"/>
            <a:ext cx="720080" cy="45353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a:p>
        </p:txBody>
      </p:sp>
      <p:pic>
        <p:nvPicPr>
          <p:cNvPr id="1027" name="Picture 3" descr="C:\Users\MEELS\AppData\Local\Microsoft\Windows\Temporary Internet Files\Content.IE5\FS1BY5FF\MP900400444[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6127" y="5373216"/>
            <a:ext cx="1512337" cy="100783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4" name="Diagram 13"/>
          <p:cNvGraphicFramePr/>
          <p:nvPr>
            <p:extLst>
              <p:ext uri="{D42A27DB-BD31-4B8C-83A1-F6EECF244321}">
                <p14:modId xmlns:p14="http://schemas.microsoft.com/office/powerpoint/2010/main" val="2952921937"/>
              </p:ext>
            </p:extLst>
          </p:nvPr>
        </p:nvGraphicFramePr>
        <p:xfrm>
          <a:off x="2262562" y="4677278"/>
          <a:ext cx="4492422" cy="196794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53995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1045894950"/>
              </p:ext>
            </p:extLst>
          </p:nvPr>
        </p:nvGraphicFramePr>
        <p:xfrm>
          <a:off x="1115616" y="1196752"/>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hthoek 4"/>
          <p:cNvSpPr/>
          <p:nvPr/>
        </p:nvSpPr>
        <p:spPr>
          <a:xfrm>
            <a:off x="179512" y="127387"/>
            <a:ext cx="2672591" cy="923330"/>
          </a:xfrm>
          <a:prstGeom prst="rect">
            <a:avLst/>
          </a:prstGeom>
          <a:noFill/>
        </p:spPr>
        <p:txBody>
          <a:bodyPr wrap="none" lIns="91440" tIns="45720" rIns="91440" bIns="45720">
            <a:spAutoFit/>
          </a:bodyPr>
          <a:lstStyle/>
          <a:p>
            <a:pPr algn="ctr"/>
            <a:r>
              <a:rPr lang="nl-NL"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impliciet</a:t>
            </a:r>
            <a:endParaRPr lang="nl-NL"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6" name="Rechthoek 5"/>
          <p:cNvSpPr/>
          <p:nvPr/>
        </p:nvSpPr>
        <p:spPr>
          <a:xfrm>
            <a:off x="6051241" y="116632"/>
            <a:ext cx="2594428" cy="923330"/>
          </a:xfrm>
          <a:prstGeom prst="rect">
            <a:avLst/>
          </a:prstGeom>
          <a:noFill/>
        </p:spPr>
        <p:txBody>
          <a:bodyPr wrap="none" lIns="91440" tIns="45720" rIns="91440" bIns="45720">
            <a:spAutoFit/>
          </a:bodyPr>
          <a:lstStyle/>
          <a:p>
            <a:pPr algn="ctr"/>
            <a:r>
              <a:rPr lang="nl-NL" sz="5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ex</a:t>
            </a:r>
            <a:r>
              <a:rPr lang="nl-NL"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pliciet</a:t>
            </a:r>
            <a:endParaRPr lang="nl-NL"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7" name="Tekstvak 6"/>
          <p:cNvSpPr txBox="1"/>
          <p:nvPr/>
        </p:nvSpPr>
        <p:spPr>
          <a:xfrm>
            <a:off x="323528" y="1029433"/>
            <a:ext cx="1872208" cy="2739211"/>
          </a:xfrm>
          <a:prstGeom prst="rect">
            <a:avLst/>
          </a:prstGeom>
          <a:noFill/>
        </p:spPr>
        <p:txBody>
          <a:bodyPr wrap="square" rtlCol="0">
            <a:spAutoFit/>
          </a:bodyPr>
          <a:lstStyle/>
          <a:p>
            <a:pPr marL="285750" indent="-285750">
              <a:buFont typeface="Arial" charset="0"/>
              <a:buChar char="•"/>
            </a:pPr>
            <a:r>
              <a:rPr lang="nl-BE" sz="1400" dirty="0" smtClean="0"/>
              <a:t>Voorbeelden</a:t>
            </a:r>
          </a:p>
          <a:p>
            <a:pPr marL="285750" indent="-285750">
              <a:buFont typeface="Arial" charset="0"/>
              <a:buChar char="•"/>
            </a:pPr>
            <a:r>
              <a:rPr lang="nl-BE" sz="1400" dirty="0" smtClean="0"/>
              <a:t>Casussen</a:t>
            </a:r>
          </a:p>
          <a:p>
            <a:pPr marL="285750" indent="-285750">
              <a:buFont typeface="Arial" charset="0"/>
              <a:buChar char="•"/>
            </a:pPr>
            <a:r>
              <a:rPr lang="nl-BE" sz="1400" dirty="0" smtClean="0"/>
              <a:t>Werkvormen op niveau van studenten en kleuters</a:t>
            </a:r>
          </a:p>
          <a:p>
            <a:pPr marL="285750" indent="-285750">
              <a:buFont typeface="Arial" charset="0"/>
              <a:buChar char="•"/>
            </a:pPr>
            <a:r>
              <a:rPr lang="nl-BE" sz="1400" dirty="0" smtClean="0"/>
              <a:t>Beeldvorming</a:t>
            </a:r>
          </a:p>
          <a:p>
            <a:pPr marL="285750" indent="-285750">
              <a:buFont typeface="Arial" charset="0"/>
              <a:buChar char="•"/>
            </a:pPr>
            <a:r>
              <a:rPr lang="nl-BE" sz="1400" dirty="0" smtClean="0"/>
              <a:t>Krachtige leeromgeving</a:t>
            </a:r>
          </a:p>
          <a:p>
            <a:pPr marL="285750" indent="-285750">
              <a:buFont typeface="Arial" charset="0"/>
              <a:buChar char="•"/>
            </a:pPr>
            <a:r>
              <a:rPr lang="nl-BE" sz="1400" dirty="0" smtClean="0"/>
              <a:t>Start-assessment</a:t>
            </a:r>
          </a:p>
          <a:p>
            <a:pPr marL="285750" indent="-285750">
              <a:buFont typeface="Arial" charset="0"/>
              <a:buChar char="•"/>
            </a:pPr>
            <a:r>
              <a:rPr lang="nl-BE" sz="1400" dirty="0" smtClean="0"/>
              <a:t>Werkplekleren</a:t>
            </a:r>
          </a:p>
          <a:p>
            <a:endParaRPr lang="nl-BE" dirty="0"/>
          </a:p>
        </p:txBody>
      </p:sp>
      <p:sp>
        <p:nvSpPr>
          <p:cNvPr id="8" name="Tekstvak 7"/>
          <p:cNvSpPr txBox="1"/>
          <p:nvPr/>
        </p:nvSpPr>
        <p:spPr>
          <a:xfrm>
            <a:off x="6065020" y="948690"/>
            <a:ext cx="2841239" cy="4832092"/>
          </a:xfrm>
          <a:prstGeom prst="rect">
            <a:avLst/>
          </a:prstGeom>
          <a:noFill/>
        </p:spPr>
        <p:txBody>
          <a:bodyPr wrap="square" rtlCol="0">
            <a:spAutoFit/>
          </a:bodyPr>
          <a:lstStyle/>
          <a:p>
            <a:pPr marL="285750" indent="-285750">
              <a:buFont typeface="Arial" charset="0"/>
              <a:buChar char="•"/>
            </a:pPr>
            <a:r>
              <a:rPr lang="nl-BE" sz="1400" dirty="0" smtClean="0"/>
              <a:t>Opleidingsonderdelen</a:t>
            </a:r>
          </a:p>
          <a:p>
            <a:pPr marL="742950" lvl="1" indent="-285750">
              <a:buFont typeface="Arial" charset="0"/>
              <a:buChar char="•"/>
            </a:pPr>
            <a:r>
              <a:rPr lang="nl-BE" sz="1400" dirty="0" smtClean="0"/>
              <a:t>MMS I</a:t>
            </a:r>
          </a:p>
          <a:p>
            <a:pPr marL="1200150" lvl="2" indent="-285750">
              <a:buFont typeface="Arial" charset="0"/>
              <a:buChar char="•"/>
            </a:pPr>
            <a:r>
              <a:rPr lang="nl-BE" sz="1400" dirty="0" smtClean="0"/>
              <a:t>Dit ben ik in Brussel</a:t>
            </a:r>
          </a:p>
          <a:p>
            <a:pPr marL="742950" lvl="1" indent="-285750">
              <a:buFont typeface="Arial" charset="0"/>
              <a:buChar char="•"/>
            </a:pPr>
            <a:r>
              <a:rPr lang="nl-BE" sz="1400" dirty="0" smtClean="0"/>
              <a:t>MMS II</a:t>
            </a:r>
          </a:p>
          <a:p>
            <a:pPr marL="1200150" lvl="2" indent="-285750">
              <a:buFont typeface="Arial" charset="0"/>
              <a:buChar char="•"/>
            </a:pPr>
            <a:r>
              <a:rPr lang="nl-BE" sz="1400" dirty="0" smtClean="0"/>
              <a:t>Brede school</a:t>
            </a:r>
          </a:p>
          <a:p>
            <a:pPr marL="285750" indent="-285750">
              <a:buFont typeface="Arial" charset="0"/>
              <a:buChar char="•"/>
            </a:pPr>
            <a:r>
              <a:rPr lang="nl-BE" sz="1400" dirty="0" smtClean="0"/>
              <a:t>Stage</a:t>
            </a:r>
          </a:p>
          <a:p>
            <a:pPr marL="742950" lvl="1" indent="-285750">
              <a:buFont typeface="Arial" charset="0"/>
              <a:buChar char="•"/>
            </a:pPr>
            <a:r>
              <a:rPr lang="nl-BE" sz="1400" dirty="0" smtClean="0"/>
              <a:t>Hoekenverrijking met diversiteitsbril</a:t>
            </a:r>
          </a:p>
          <a:p>
            <a:pPr marL="742950" lvl="1" indent="-285750">
              <a:buFont typeface="Arial" charset="0"/>
              <a:buChar char="•"/>
            </a:pPr>
            <a:r>
              <a:rPr lang="nl-BE" sz="1400" dirty="0" smtClean="0"/>
              <a:t>Actieve stage (in Brussel)</a:t>
            </a:r>
          </a:p>
          <a:p>
            <a:pPr marL="742950" lvl="1" indent="-285750">
              <a:buFont typeface="Arial" charset="0"/>
              <a:buChar char="•"/>
            </a:pPr>
            <a:r>
              <a:rPr lang="nl-BE" sz="1400" dirty="0" smtClean="0"/>
              <a:t>Leergroepen</a:t>
            </a:r>
          </a:p>
          <a:p>
            <a:pPr marL="742950" lvl="1" indent="-285750">
              <a:buFont typeface="Arial" charset="0"/>
              <a:buChar char="•"/>
            </a:pPr>
            <a:r>
              <a:rPr lang="nl-BE" sz="1400" dirty="0" smtClean="0"/>
              <a:t>Omgaan met ouders – leerlijn</a:t>
            </a:r>
          </a:p>
          <a:p>
            <a:pPr marL="742950" lvl="1" indent="-285750">
              <a:buFont typeface="Arial" charset="0"/>
              <a:buChar char="•"/>
            </a:pPr>
            <a:r>
              <a:rPr lang="nl-BE" sz="1400" dirty="0" smtClean="0"/>
              <a:t>Portfolio</a:t>
            </a:r>
          </a:p>
          <a:p>
            <a:pPr marL="285750" indent="-285750">
              <a:buFont typeface="Arial" charset="0"/>
              <a:buChar char="•"/>
            </a:pPr>
            <a:r>
              <a:rPr lang="nl-BE" sz="1400" dirty="0" smtClean="0"/>
              <a:t>Projecten</a:t>
            </a:r>
          </a:p>
          <a:p>
            <a:pPr marL="742950" lvl="1" indent="-285750">
              <a:buFont typeface="Arial" charset="0"/>
              <a:buChar char="•"/>
            </a:pPr>
            <a:r>
              <a:rPr lang="nl-BE" sz="1400" dirty="0" smtClean="0"/>
              <a:t>Boekenbende aan huis – bibliotheek volgeboekt</a:t>
            </a:r>
          </a:p>
          <a:p>
            <a:pPr marL="742950" lvl="1" indent="-285750">
              <a:buFont typeface="Arial" charset="0"/>
              <a:buChar char="•"/>
            </a:pPr>
            <a:r>
              <a:rPr lang="nl-BE" sz="1400" dirty="0" smtClean="0"/>
              <a:t>Crea-doen – Crea-denken – crea-Durven</a:t>
            </a:r>
          </a:p>
          <a:p>
            <a:pPr marL="742950" lvl="1" indent="-285750">
              <a:buFont typeface="Arial" charset="0"/>
              <a:buChar char="•"/>
            </a:pPr>
            <a:r>
              <a:rPr lang="nl-BE" sz="1400" dirty="0" err="1" smtClean="0"/>
              <a:t>Toverbos</a:t>
            </a:r>
            <a:endParaRPr lang="nl-BE" sz="1400" dirty="0" smtClean="0"/>
          </a:p>
          <a:p>
            <a:pPr marL="742950" lvl="1" indent="-285750">
              <a:buFont typeface="Arial" charset="0"/>
              <a:buChar char="•"/>
            </a:pPr>
            <a:r>
              <a:rPr lang="nl-BE" sz="1400" dirty="0" smtClean="0"/>
              <a:t>Tutors na de bel</a:t>
            </a:r>
          </a:p>
          <a:p>
            <a:pPr marL="742950" lvl="1" indent="-285750">
              <a:buFont typeface="Arial" charset="0"/>
              <a:buChar char="•"/>
            </a:pPr>
            <a:r>
              <a:rPr lang="nl-BE" sz="1400" dirty="0" smtClean="0"/>
              <a:t>Leesrugzakjes</a:t>
            </a:r>
          </a:p>
          <a:p>
            <a:pPr marL="742950" lvl="1" indent="-285750">
              <a:buFont typeface="Arial" charset="0"/>
              <a:buChar char="•"/>
            </a:pPr>
            <a:r>
              <a:rPr lang="nl-BE" sz="1400" dirty="0" smtClean="0"/>
              <a:t>…</a:t>
            </a:r>
            <a:endParaRPr lang="nl-BE" sz="1400" dirty="0"/>
          </a:p>
        </p:txBody>
      </p:sp>
      <p:sp>
        <p:nvSpPr>
          <p:cNvPr id="9" name="Rechthoek 8"/>
          <p:cNvSpPr/>
          <p:nvPr/>
        </p:nvSpPr>
        <p:spPr>
          <a:xfrm>
            <a:off x="467544" y="5517232"/>
            <a:ext cx="5871479" cy="1200329"/>
          </a:xfrm>
          <a:prstGeom prst="rect">
            <a:avLst/>
          </a:prstGeom>
          <a:noFill/>
        </p:spPr>
        <p:txBody>
          <a:bodyPr wrap="none" lIns="91440" tIns="45720" rIns="91440" bIns="45720">
            <a:spAutoFit/>
          </a:bodyPr>
          <a:lstStyle/>
          <a:p>
            <a:pPr algn="ctr"/>
            <a:r>
              <a:rPr lang="nl-NL" sz="36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Grootstedelijke context</a:t>
            </a:r>
          </a:p>
          <a:p>
            <a:pPr algn="ctr"/>
            <a:r>
              <a:rPr lang="nl-NL" sz="36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a</a:t>
            </a:r>
            <a:r>
              <a:rPr lang="nl-NL" sz="36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ls oefenschool/microklimaat</a:t>
            </a:r>
          </a:p>
        </p:txBody>
      </p:sp>
    </p:spTree>
    <p:extLst>
      <p:ext uri="{BB962C8B-B14F-4D97-AF65-F5344CB8AC3E}">
        <p14:creationId xmlns:p14="http://schemas.microsoft.com/office/powerpoint/2010/main" val="307310766"/>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122</Words>
  <Application>Microsoft Office PowerPoint</Application>
  <PresentationFormat>Diavoorstelling (4:3)</PresentationFormat>
  <Paragraphs>48</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Kantoorthema</vt:lpstr>
      <vt:lpstr>PowerPoint-presentatie</vt:lpstr>
      <vt:lpstr>PowerPoint-presentatie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Els Mertens</dc:creator>
  <cp:lastModifiedBy>VDWJ</cp:lastModifiedBy>
  <cp:revision>8</cp:revision>
  <cp:lastPrinted>2014-06-25T05:38:58Z</cp:lastPrinted>
  <dcterms:created xsi:type="dcterms:W3CDTF">2014-06-24T10:27:12Z</dcterms:created>
  <dcterms:modified xsi:type="dcterms:W3CDTF">2014-07-02T13:17:06Z</dcterms:modified>
</cp:coreProperties>
</file>